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notesMaster+xml" PartName="/ppt/notesMasters/notesMaster1.xml"/>
  <Override ContentType="application/vnd.openxmlformats-officedocument.presentationml.notesSlide+xml" PartName="/ppt/notesSlides/notesSlide1.xml"/>
  <Override ContentType="application/vnd.openxmlformats-officedocument.presentationml.notesSlide+xml" PartName="/ppt/notesSlides/notesSlide2.xml"/>
  <Override ContentType="application/vnd.openxmlformats-officedocument.presentationml.notesSlide+xml" PartName="/ppt/notesSlides/notesSlide3.xml"/>
  <Override ContentType="application/vnd.openxmlformats-officedocument.presentationml.notesSlide+xml" PartName="/ppt/notesSlides/notesSlide4.xml"/>
  <Override ContentType="application/vnd.openxmlformats-officedocument.presentationml.notesSlide+xml" PartName="/ppt/notesSlides/notesSlide5.xml"/>
  <Override ContentType="application/vnd.openxmlformats-officedocument.presentationml.notesSlide+xml" PartName="/ppt/notesSlides/notesSlide6.xml"/>
  <Override ContentType="application/vnd.openxmlformats-officedocument.presentationml.notesSlide+xml" PartName="/ppt/notesSlides/notesSlide7.xml"/>
  <Override ContentType="application/vnd.openxmlformats-officedocument.presentationml.notesSlide+xml" PartName="/ppt/notesSlides/notesSlide8.xml"/>
  <Override ContentType="application/vnd.openxmlformats-officedocument.presentationml.notesSlide+xml" PartName="/ppt/notesSlides/notesSlide9.xml"/>
  <Override ContentType="application/vnd.openxmlformats-officedocument.presentationml.notesSlide+xml" PartName="/ppt/notesSlides/notesSlide10.xml"/>
  <Override ContentType="application/vnd.openxmlformats-officedocument.presentationml.notesSlide+xml" PartName="/ppt/notesSlides/notesSlide1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notesMasterIdLst>
    <p:notesMasterId r:id="rId23"/>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Lst>
  <p:sldSz cx="18288000" cy="10287000"/>
  <p:notesSz cx="6858000" cy="9144000"/>
  <p:embeddedFontLst>
    <p:embeddedFont>
      <p:font typeface="Playfair Display Bold" charset="1" panose="00000000000000000000"/>
      <p:regular r:id="rId20"/>
    </p:embeddedFont>
    <p:embeddedFont>
      <p:font typeface="Playfair Display Bold Italics" charset="1" panose="00000000000000000000"/>
      <p:regular r:id="rId21"/>
    </p:embeddedFont>
    <p:embeddedFont>
      <p:font typeface="Caveat" charset="1" panose="00000500000000000000"/>
      <p:regular r:id="rId22"/>
    </p:embeddedFont>
    <p:embeddedFont>
      <p:font typeface="Inter" charset="1" panose="020B0502030000000004"/>
      <p:regular r:id="rId2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fonts/font20.fntdata" Type="http://schemas.openxmlformats.org/officeDocument/2006/relationships/font"/><Relationship Id="rId21" Target="fonts/font21.fntdata" Type="http://schemas.openxmlformats.org/officeDocument/2006/relationships/font"/><Relationship Id="rId22" Target="fonts/font22.fntdata" Type="http://schemas.openxmlformats.org/officeDocument/2006/relationships/font"/><Relationship Id="rId23" Target="notesMasters/notesMaster1.xml" Type="http://schemas.openxmlformats.org/officeDocument/2006/relationships/notesMaster"/><Relationship Id="rId24" Target="theme/theme2.xml" Type="http://schemas.openxmlformats.org/officeDocument/2006/relationships/theme"/><Relationship Id="rId25" Target="notesSlides/notesSlide1.xml" Type="http://schemas.openxmlformats.org/officeDocument/2006/relationships/notesSlide"/><Relationship Id="rId26" Target="notesSlides/notesSlide2.xml" Type="http://schemas.openxmlformats.org/officeDocument/2006/relationships/notesSlide"/><Relationship Id="rId27" Target="notesSlides/notesSlide3.xml" Type="http://schemas.openxmlformats.org/officeDocument/2006/relationships/notesSlide"/><Relationship Id="rId28" Target="fonts/font28.fntdata" Type="http://schemas.openxmlformats.org/officeDocument/2006/relationships/font"/><Relationship Id="rId29" Target="notesSlides/notesSlide4.xml" Type="http://schemas.openxmlformats.org/officeDocument/2006/relationships/notesSlide"/><Relationship Id="rId3" Target="viewProps.xml" Type="http://schemas.openxmlformats.org/officeDocument/2006/relationships/viewProps"/><Relationship Id="rId30" Target="notesSlides/notesSlide5.xml" Type="http://schemas.openxmlformats.org/officeDocument/2006/relationships/notesSlide"/><Relationship Id="rId31" Target="notesSlides/notesSlide6.xml" Type="http://schemas.openxmlformats.org/officeDocument/2006/relationships/notesSlide"/><Relationship Id="rId32" Target="notesSlides/notesSlide7.xml" Type="http://schemas.openxmlformats.org/officeDocument/2006/relationships/notesSlide"/><Relationship Id="rId33" Target="notesSlides/notesSlide8.xml" Type="http://schemas.openxmlformats.org/officeDocument/2006/relationships/notesSlide"/><Relationship Id="rId34" Target="notesSlides/notesSlide9.xml" Type="http://schemas.openxmlformats.org/officeDocument/2006/relationships/notesSlide"/><Relationship Id="rId35" Target="notesSlides/notesSlide10.xml" Type="http://schemas.openxmlformats.org/officeDocument/2006/relationships/notesSlide"/><Relationship Id="rId36" Target="notesSlides/notesSlide11.xml" Type="http://schemas.openxmlformats.org/officeDocument/2006/relationships/notesSlide"/><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notesMasters/_rels/notesMaster1.xml.rels><?xml version="1.0" encoding="UTF-8" standalone="yes"?><Relationships xmlns="http://schemas.openxmlformats.org/package/2006/relationships"><Relationship Id="rId1" Target="../theme/theme2.xml" Type="http://schemas.openxmlformats.org/officeDocument/2006/relationships/theme"/></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1.7.2013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3.xml" Type="http://schemas.openxmlformats.org/officeDocument/2006/relationships/slide"/></Relationships>
</file>

<file path=ppt/notesSlides/_rels/notesSlide2.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4.xml" Type="http://schemas.openxmlformats.org/officeDocument/2006/relationships/slide"/></Relationships>
</file>

<file path=ppt/notesSlides/_rels/notesSlide3.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5.xml" Type="http://schemas.openxmlformats.org/officeDocument/2006/relationships/slide"/></Relationships>
</file>

<file path=ppt/notesSlides/_rels/notesSlide4.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6.xml" Type="http://schemas.openxmlformats.org/officeDocument/2006/relationships/slide"/></Relationships>
</file>

<file path=ppt/notesSlides/_rels/notesSlide5.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7.xml" Type="http://schemas.openxmlformats.org/officeDocument/2006/relationships/slide"/></Relationships>
</file>

<file path=ppt/notesSlides/_rels/notesSlide6.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8.xml" Type="http://schemas.openxmlformats.org/officeDocument/2006/relationships/slide"/></Relationships>
</file>

<file path=ppt/notesSlides/_rels/notesSlide7.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9.xml" Type="http://schemas.openxmlformats.org/officeDocument/2006/relationships/slide"/></Relationships>
</file>

<file path=ppt/notesSlides/_rels/notesSlide8.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0.xml" Type="http://schemas.openxmlformats.org/officeDocument/2006/relationships/slide"/></Relationships>
</file>

<file path=ppt/notesSlides/_rels/notesSlide9.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1.xml" Type="http://schemas.openxmlformats.org/officeDocument/2006/relationships/slide"/></Relationships>
</file>

<file path=ppt/notesSlides/_rels/notesSlide10.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2.xml" Type="http://schemas.openxmlformats.org/officeDocument/2006/relationships/slide"/></Relationships>
</file>

<file path=ppt/notesSlides/_rels/notesSlide1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3.xml" Type="http://schemas.openxmlformats.org/officeDocument/2006/relationships/slide"/></Relationships>
</file>

<file path=ppt/notesSlides/notesSlide1.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At the Secretary of State’s Office, we oversee election administration in NM.</a:t>
            </a:r>
          </a:p>
          <a:p>
            <a:r>
              <a:rPr lang="en-US"/>
              <a:t/>
            </a:r>
          </a:p>
          <a:p>
            <a:r>
              <a:rPr lang="en-US"/>
              <a:t>Each county has a county clerk. And they run the elections on the ground.</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p>
          <a:p>
            <a:r>
              <a:rPr lang="en-US"/>
              <a:t>This is Maggie Toulouse Oliver. She is our Secretary of State. Also happens to be New Mexico’s 26th and longest serving SOS.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3.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In the US, It's been a long and hard fought journey to secure equal voting rights for all people.</a:t>
            </a:r>
          </a:p>
          <a:p>
            <a:r>
              <a:rPr lang="en-US"/>
              <a:t/>
            </a:r>
          </a:p>
          <a:p>
            <a:r>
              <a:rPr lang="en-US"/>
              <a:t>Let's take a look back at the giants whose shoulders we stand on today.</a:t>
            </a:r>
          </a:p>
          <a:p>
            <a:r>
              <a:rPr lang="en-US"/>
              <a:t/>
            </a:r>
          </a:p>
          <a:p>
            <a:r>
              <a:rPr lang="en-US"/>
              <a:t>The country's first election was held in the winter of 1788, but it wasn't until 1870 (82 years later!) that Black men could vote. (15th Amendment to the US Constitution in 1870)</a:t>
            </a:r>
          </a:p>
          <a:p>
            <a:r>
              <a:rPr lang="en-US"/>
              <a:t/>
            </a:r>
          </a:p>
          <a:p>
            <a:r>
              <a:rPr lang="en-US"/>
              <a:t>Still, barriers to the Black votes remained. Systemic racism, including poll taxes and literacy tests, suppressed their participation. </a:t>
            </a:r>
          </a:p>
          <a:p>
            <a:r>
              <a:rPr lang="en-US"/>
              <a:t/>
            </a:r>
          </a:p>
          <a:p>
            <a:r>
              <a:rPr lang="en-US"/>
              <a:t>5 decades after Black men gained the right to vote, and 132 years after the first election in the US, women gained the right to vote in 1920, through the long and difficult fight that was the  women's suffrage movement. (19th Amendment to the US Constitution in 1920)</a:t>
            </a:r>
          </a:p>
          <a:p>
            <a:r>
              <a:rPr lang="en-US"/>
              <a:t/>
            </a:r>
          </a:p>
          <a:p>
            <a:r>
              <a:rPr lang="en-US"/>
              <a:t>After 1920, though, not all women could vote. Voter suppression tactic that suppressed Black men suppressed Black women too. Poll taxes, literacy tests kept Latinx women from casting their ballots. Native Americans, Asian American immigrants were denied citizenships, therefore were not granted the right to vote. It wasn’t until the Civil Rights Movement that substantial progress was made. The 1965 Voting Rights Act outlawed discriminatory practices that disenfranchised communities. </a:t>
            </a:r>
          </a:p>
          <a:p>
            <a:r>
              <a:rPr lang="en-US"/>
              <a:t/>
            </a:r>
          </a:p>
          <a:p>
            <a:r>
              <a:rPr lang="en-US"/>
              <a:t>Despite these victories, the fight for equal voting rights continues to evolve today.</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4.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Modern-day issues in the fight for equal voting rights in the U.S. include voter ID laws, gerrymandering, and voter suppression tactics. </a:t>
            </a:r>
          </a:p>
          <a:p>
            <a:r>
              <a:rPr lang="en-US"/>
              <a:t/>
            </a:r>
          </a:p>
          <a:p>
            <a:r>
              <a:rPr lang="en-US"/>
              <a:t>Some states have enacted strict voter ID requirements, which disproportionately affect marginalized communities such as people of color, low-income individuals, and the elderly. </a:t>
            </a:r>
          </a:p>
          <a:p>
            <a:r>
              <a:rPr lang="en-US"/>
              <a:t/>
            </a:r>
          </a:p>
          <a:p>
            <a:r>
              <a:rPr lang="en-US"/>
              <a:t>Gerrymandering, the manipulation of electoral district boundaries, is another issue, often leading to unequal representation in government.</a:t>
            </a:r>
          </a:p>
          <a:p>
            <a:r>
              <a:rPr lang="en-US"/>
              <a:t/>
            </a:r>
          </a:p>
          <a:p>
            <a:r>
              <a:rPr lang="en-US"/>
              <a:t>Additionally, limitations on early voting, mail-in ballots, and the closure of polling stations in minority areas have raised concerns about access to voting.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5.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The fight continues. Across the country, there are debates over policies like automatic voter registration.</a:t>
            </a:r>
          </a:p>
          <a:p>
            <a:r>
              <a:rPr lang="en-US"/>
              <a:t/>
            </a:r>
          </a:p>
          <a:p>
            <a:r>
              <a:rPr lang="en-US"/>
              <a:t>Or restoring voting rights for formerly incarcerated individuals.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6.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In New Mexico, We make it as easy as possible to participate. </a:t>
            </a:r>
          </a:p>
          <a:p>
            <a:r>
              <a:rPr lang="en-US"/>
              <a:t/>
            </a:r>
          </a:p>
          <a:p>
            <a:r>
              <a:rPr lang="en-US"/>
              <a:t>At the same time, we  protect the integrity of every vote and make it hard to cheat.</a:t>
            </a:r>
          </a:p>
          <a:p>
            <a:r>
              <a:rPr lang="en-US"/>
              <a:t/>
            </a:r>
          </a:p>
          <a:p>
            <a:r>
              <a:rPr lang="en-US"/>
              <a:t>If you remember one thing from today, remember NMVOTE.ORG – </a:t>
            </a:r>
          </a:p>
          <a:p>
            <a:r>
              <a:rPr lang="en-US"/>
              <a:t/>
            </a:r>
          </a:p>
          <a:p>
            <a:r>
              <a:rPr lang="en-US"/>
              <a:t>You can go here to </a:t>
            </a:r>
          </a:p>
          <a:p>
            <a:r>
              <a:rPr lang="en-US"/>
              <a:t>1. register to vote or update your registration, </a:t>
            </a:r>
          </a:p>
          <a:p>
            <a:r>
              <a:rPr lang="en-US"/>
              <a:t>2. request an absentee ballot, </a:t>
            </a:r>
          </a:p>
          <a:p>
            <a:r>
              <a:rPr lang="en-US"/>
              <a:t>3. find polling locations near you,</a:t>
            </a:r>
          </a:p>
          <a:p>
            <a:r>
              <a:rPr lang="en-US"/>
              <a:t>4. view a sample ballot for the next election, </a:t>
            </a:r>
          </a:p>
          <a:p>
            <a:r>
              <a:rPr lang="en-US"/>
              <a:t>5. and more.</a:t>
            </a:r>
          </a:p>
          <a:p>
            <a:r>
              <a:rPr lang="en-US"/>
              <a:t/>
            </a:r>
          </a:p>
          <a:p>
            <a:r>
              <a:rPr lang="en-US"/>
              <a:t>First step to participating in elections is registering to vote – You only need to do this once, not for every election.</a:t>
            </a:r>
          </a:p>
          <a:p>
            <a:r>
              <a:rPr lang="en-US"/>
              <a:t/>
            </a:r>
          </a:p>
          <a:p>
            <a:r>
              <a:rPr lang="en-US"/>
              <a:t>Register to vote if you’ll be 18 by November 5! And I know from your teacher that there are 4/5 of you here who are already 18 or will be by November 5!</a:t>
            </a:r>
          </a:p>
          <a:p>
            <a:r>
              <a:rPr lang="en-US"/>
              <a:t/>
            </a:r>
          </a:p>
          <a:p>
            <a:r>
              <a:rPr lang="en-US"/>
              <a:t>Vote early in-person during almost 4 weeks of early voting (Oct 8 - Nov 2),</a:t>
            </a:r>
          </a:p>
          <a:p>
            <a:r>
              <a:rPr lang="en-US"/>
              <a:t>vote by mail using an absentee ballot (or you can drop your completed absentee ballot off at any polling place in your county), </a:t>
            </a:r>
          </a:p>
          <a:p>
            <a:r>
              <a:rPr lang="en-US"/>
              <a:t>or vote in-person on Election Day, November 5 (polls open from 7am-7pm)</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7.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Since the deadline for registering to vote by mail or online at NMVOTE.ORG was October 8 – we will focus on Same Day Voter Registration</a:t>
            </a:r>
          </a:p>
          <a:p>
            <a:r>
              <a:rPr lang="en-US"/>
              <a:t/>
            </a:r>
          </a:p>
          <a:p>
            <a:r>
              <a:rPr lang="en-US"/>
              <a:t>Same Day Voter Registration is available for eligible voters at your County Clerk’s office or at any polling location in your county on Election Day. </a:t>
            </a:r>
          </a:p>
          <a:p>
            <a:r>
              <a:rPr lang="en-US"/>
              <a:t>Check with your County Clerk for Early Voting locations that may also provide SDR by getting on Santa Fe County Clerk website.</a:t>
            </a:r>
          </a:p>
          <a:p>
            <a:r>
              <a:rPr lang="en-US"/>
              <a:t/>
            </a:r>
          </a:p>
          <a:p>
            <a:r>
              <a:rPr lang="en-US"/>
              <a:t>Whether you are an unregistered voter or an already registered voter looking to update your registration, in order to use SDR you’ll need to bring: </a:t>
            </a:r>
          </a:p>
          <a:p>
            <a:r>
              <a:rPr lang="en-US"/>
              <a:t/>
            </a:r>
          </a:p>
          <a:p>
            <a:r>
              <a:rPr lang="en-US"/>
              <a:t>(1) a New Mexico driver’s license or New Mexico identification card issued through the motor vehicle division of the taxation and revenue department; (2) any document that contains an address in the county together with a photo identification card; OR (3) a current valid student photo identification card from a post-secondary educational institution in New Mexico accompanied by a current student fee statement that contains the student’s address in the county.</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8.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Absentee/Mail-In Voting – Any eligible voter can vote using a absentee ballot, this is what is known as “no-excuse absentee voting” </a:t>
            </a:r>
          </a:p>
          <a:p>
            <a:r>
              <a:rPr lang="en-US"/>
              <a:t/>
            </a:r>
          </a:p>
          <a:p>
            <a:r>
              <a:rPr lang="en-US"/>
              <a:t>Request an absentee ballot by:</a:t>
            </a:r>
          </a:p>
          <a:p>
            <a:r>
              <a:rPr lang="en-US"/>
              <a:t>Fill out an application online at NMVOTE.ORG</a:t>
            </a:r>
          </a:p>
          <a:p>
            <a:r>
              <a:rPr lang="en-US"/>
              <a:t>Contacting your County Clerk’s Office in person, phone, mail or email</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9.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Track the status of your ballot by visiting sos.nm.gov/trackmyballot after you’ve requested an absentee ballot</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0.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October 8 – Voter registration (by mail or online) closes.</a:t>
            </a:r>
          </a:p>
          <a:p>
            <a:r>
              <a:rPr lang="en-US"/>
              <a:t>●	Same Day Voter Registration (SDR)is available for eligible voters at their County Clerk’s office or at any polling location in their county on Election Day. Check with your County Clerk for Early Voting locations that may also provide SDR.</a:t>
            </a:r>
          </a:p>
          <a:p>
            <a:r>
              <a:rPr lang="en-US"/>
              <a:t>●	October 8 – First day of Early Voting (at the County Clerk’s office) and the first day that mail-in/absentee ballots can be mailed to voters (who have previously submitted an absentee application).</a:t>
            </a:r>
          </a:p>
          <a:p>
            <a:r>
              <a:rPr lang="en-US"/>
              <a:t>●	October 19 – Expanded Early Voting begins at voting locations throughout your county.</a:t>
            </a:r>
          </a:p>
          <a:p>
            <a:r>
              <a:rPr lang="en-US"/>
              <a:t>●	October 22 – Last day to request a mail-in/absentee ballot.</a:t>
            </a:r>
          </a:p>
          <a:p>
            <a:r>
              <a:rPr lang="en-US"/>
              <a:t>●	November 2 – Last day of Early Voting.</a:t>
            </a:r>
          </a:p>
          <a:p>
            <a:r>
              <a:rPr lang="en-US"/>
              <a:t>●	November 5 – General Election Day. Polls open 7:00am-7:00pm.</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1.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As we near the 2024 elections, seeing is no longer believing.</a:t>
            </a:r>
          </a:p>
          <a:p>
            <a:r>
              <a:rPr lang="en-US"/>
              <a:t/>
            </a:r>
          </a:p>
          <a:p>
            <a:r>
              <a:rPr lang="en-US"/>
              <a:t>A.I. tools have made it easy to make anyone do or say anything in photos, videos and audio. If left unchecked, A.I. could make it harder for us to distinguish between what is true and what is not.</a:t>
            </a:r>
          </a:p>
          <a:p>
            <a:r>
              <a:rPr lang="en-US"/>
              <a:t/>
            </a:r>
          </a:p>
          <a:p>
            <a:r>
              <a:rPr lang="en-US"/>
              <a:t>The NMSOS wants to ensure voters have the tools and knowledge to combat deepfakes during this election season.</a:t>
            </a:r>
          </a:p>
          <a:p>
            <a:r>
              <a:rPr lang="en-US"/>
              <a:t/>
            </a:r>
          </a:p>
          <a:p>
            <a:r>
              <a:rPr lang="en-US"/>
              <a:t>(Deepfakes are fake images, audio or videos that use real people in images and sounds to sway voters.)</a:t>
            </a:r>
          </a:p>
          <a:p>
            <a:r>
              <a:rPr lang="en-US"/>
              <a:t/>
            </a:r>
          </a:p>
          <a:p>
            <a:r>
              <a:rPr lang="en-US"/>
              <a:t>We launched a public awareness campaign on AI and this year election: Visit sos.nm.gov/AI so you can:</a:t>
            </a:r>
          </a:p>
          <a:p>
            <a:r>
              <a:rPr lang="en-US"/>
              <a:t>1. Download our quick guide to spotting A.I.-generated content. </a:t>
            </a:r>
          </a:p>
          <a:p>
            <a:r>
              <a:rPr lang="en-US"/>
              <a:t>2.  See if you can spot the A.I. generated images in a quick quiz.</a:t>
            </a:r>
          </a:p>
          <a:p>
            <a:r>
              <a:rPr lang="en-US"/>
              <a:t>3. If you come across something you think is A.I. misinformation this election season, we want to hear about it.</a:t>
            </a:r>
          </a:p>
          <a:p>
            <a:r>
              <a:rPr lang="en-US"/>
              <a:t>Email Elections@sos.nm.gov with a link to the image or video.</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4.png" Type="http://schemas.openxmlformats.org/officeDocument/2006/relationships/image"/><Relationship Id="rId6" Target="../media/image5.svg" Type="http://schemas.openxmlformats.org/officeDocument/2006/relationships/image"/><Relationship Id="rId7" Target="../media/image6.png" Type="http://schemas.openxmlformats.org/officeDocument/2006/relationships/image"/><Relationship Id="rId8" Target="../media/image7.sv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8.jpeg" Type="http://schemas.openxmlformats.org/officeDocument/2006/relationships/image"/><Relationship Id="rId3" Target="../media/image9.png" Type="http://schemas.openxmlformats.org/officeDocument/2006/relationships/image"/><Relationship Id="rId4" Target="../media/image10.svg" Type="http://schemas.openxmlformats.org/officeDocument/2006/relationships/image"/><Relationship Id="rId5" Target="../media/image11.jpeg" Type="http://schemas.openxmlformats.org/officeDocument/2006/relationships/image"/><Relationship Id="rId6" Target="../media/image12.png" Type="http://schemas.openxmlformats.org/officeDocument/2006/relationships/image"/><Relationship Id="rId7" Target="../media/image13.sv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xml" Type="http://schemas.openxmlformats.org/officeDocument/2006/relationships/notesSlide"/><Relationship Id="rId3" Target="../media/image8.jpeg" Type="http://schemas.openxmlformats.org/officeDocument/2006/relationships/image"/><Relationship Id="rId4" Target="../media/image9.png" Type="http://schemas.openxmlformats.org/officeDocument/2006/relationships/image"/><Relationship Id="rId5" Target="../media/image10.svg" Type="http://schemas.openxmlformats.org/officeDocument/2006/relationships/image"/><Relationship Id="rId6" Target="../media/image14.jpeg" Type="http://schemas.openxmlformats.org/officeDocument/2006/relationships/image"/><Relationship Id="rId7" Target="../media/image15.png" Type="http://schemas.openxmlformats.org/officeDocument/2006/relationships/image"/><Relationship Id="rId8" Target="../media/image16.sv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xml" Type="http://schemas.openxmlformats.org/officeDocument/2006/relationships/notesSlide"/><Relationship Id="rId3" Target="../media/image8.jpeg" Type="http://schemas.openxmlformats.org/officeDocument/2006/relationships/image"/><Relationship Id="rId4" Target="../media/image9.png" Type="http://schemas.openxmlformats.org/officeDocument/2006/relationships/image"/><Relationship Id="rId5" Target="../media/image10.svg" Type="http://schemas.openxmlformats.org/officeDocument/2006/relationships/image"/><Relationship Id="rId6" Target="../media/image17.png" Type="http://schemas.openxmlformats.org/officeDocument/2006/relationships/image"/><Relationship Id="rId7" Target="../media/image18.jpe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3.xml" Type="http://schemas.openxmlformats.org/officeDocument/2006/relationships/notesSlide"/><Relationship Id="rId3" Target="../media/image8.jpeg" Type="http://schemas.openxmlformats.org/officeDocument/2006/relationships/image"/><Relationship Id="rId4" Target="../media/image9.png" Type="http://schemas.openxmlformats.org/officeDocument/2006/relationships/image"/><Relationship Id="rId5" Target="../media/image10.svg" Type="http://schemas.openxmlformats.org/officeDocument/2006/relationships/image"/><Relationship Id="rId6" Target="../media/image19.jpeg" Type="http://schemas.openxmlformats.org/officeDocument/2006/relationships/image"/><Relationship Id="rId7" Target="../media/image20.jpeg" Type="http://schemas.openxmlformats.org/officeDocument/2006/relationships/image"/><Relationship Id="rId8" Target="../media/image21.jpe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4.xml" Type="http://schemas.openxmlformats.org/officeDocument/2006/relationships/notesSlide"/><Relationship Id="rId3" Target="../media/image8.jpeg" Type="http://schemas.openxmlformats.org/officeDocument/2006/relationships/image"/><Relationship Id="rId4" Target="../media/image9.png" Type="http://schemas.openxmlformats.org/officeDocument/2006/relationships/image"/><Relationship Id="rId5" Target="../media/image10.svg" Type="http://schemas.openxmlformats.org/officeDocument/2006/relationships/image"/><Relationship Id="rId6" Target="../media/image22.jpeg" Type="http://schemas.openxmlformats.org/officeDocument/2006/relationships/image"/><Relationship Id="rId7" Target="../media/image23.jpeg" Type="http://schemas.openxmlformats.org/officeDocument/2006/relationships/image"/><Relationship Id="rId8" Target="../media/image24.jpe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29.svg" Type="http://schemas.openxmlformats.org/officeDocument/2006/relationships/image"/><Relationship Id="rId2" Target="../notesSlides/notesSlide5.xml" Type="http://schemas.openxmlformats.org/officeDocument/2006/relationships/notesSlide"/><Relationship Id="rId3" Target="../media/image8.jpeg" Type="http://schemas.openxmlformats.org/officeDocument/2006/relationships/image"/><Relationship Id="rId4" Target="../media/image9.png" Type="http://schemas.openxmlformats.org/officeDocument/2006/relationships/image"/><Relationship Id="rId5" Target="../media/image10.svg" Type="http://schemas.openxmlformats.org/officeDocument/2006/relationships/image"/><Relationship Id="rId6" Target="../media/image25.jpeg" Type="http://schemas.openxmlformats.org/officeDocument/2006/relationships/image"/><Relationship Id="rId7" Target="../media/image26.png" Type="http://schemas.openxmlformats.org/officeDocument/2006/relationships/image"/><Relationship Id="rId8" Target="../media/image27.svg" Type="http://schemas.openxmlformats.org/officeDocument/2006/relationships/image"/><Relationship Id="rId9" Target="../media/image28.pn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34.png" Type="http://schemas.openxmlformats.org/officeDocument/2006/relationships/image"/><Relationship Id="rId11" Target="../media/image35.svg" Type="http://schemas.openxmlformats.org/officeDocument/2006/relationships/image"/><Relationship Id="rId12" Target="../media/image36.png" Type="http://schemas.openxmlformats.org/officeDocument/2006/relationships/image"/><Relationship Id="rId13" Target="../media/image37.svg" Type="http://schemas.openxmlformats.org/officeDocument/2006/relationships/image"/><Relationship Id="rId2" Target="../notesSlides/notesSlide6.xml" Type="http://schemas.openxmlformats.org/officeDocument/2006/relationships/notesSlide"/><Relationship Id="rId3" Target="../media/image8.jpeg" Type="http://schemas.openxmlformats.org/officeDocument/2006/relationships/image"/><Relationship Id="rId4" Target="../media/image9.png" Type="http://schemas.openxmlformats.org/officeDocument/2006/relationships/image"/><Relationship Id="rId5" Target="../media/image10.svg" Type="http://schemas.openxmlformats.org/officeDocument/2006/relationships/image"/><Relationship Id="rId6" Target="../media/image30.png" Type="http://schemas.openxmlformats.org/officeDocument/2006/relationships/image"/><Relationship Id="rId7" Target="../media/image31.svg" Type="http://schemas.openxmlformats.org/officeDocument/2006/relationships/image"/><Relationship Id="rId8" Target="../media/image32.png" Type="http://schemas.openxmlformats.org/officeDocument/2006/relationships/image"/><Relationship Id="rId9" Target="../media/image33.sv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42.png" Type="http://schemas.openxmlformats.org/officeDocument/2006/relationships/image"/><Relationship Id="rId11" Target="../media/image43.svg" Type="http://schemas.openxmlformats.org/officeDocument/2006/relationships/image"/><Relationship Id="rId2" Target="../notesSlides/notesSlide7.xml" Type="http://schemas.openxmlformats.org/officeDocument/2006/relationships/notesSlide"/><Relationship Id="rId3" Target="../media/image8.jpeg" Type="http://schemas.openxmlformats.org/officeDocument/2006/relationships/image"/><Relationship Id="rId4" Target="../media/image9.png" Type="http://schemas.openxmlformats.org/officeDocument/2006/relationships/image"/><Relationship Id="rId5" Target="../media/image10.svg" Type="http://schemas.openxmlformats.org/officeDocument/2006/relationships/image"/><Relationship Id="rId6" Target="../media/image38.png" Type="http://schemas.openxmlformats.org/officeDocument/2006/relationships/image"/><Relationship Id="rId7" Target="../media/image39.svg" Type="http://schemas.openxmlformats.org/officeDocument/2006/relationships/image"/><Relationship Id="rId8" Target="../media/image40.png" Type="http://schemas.openxmlformats.org/officeDocument/2006/relationships/image"/><Relationship Id="rId9" Target="../media/image41.sv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8.xml" Type="http://schemas.openxmlformats.org/officeDocument/2006/relationships/notesSlide"/><Relationship Id="rId3" Target="../media/image8.jpeg" Type="http://schemas.openxmlformats.org/officeDocument/2006/relationships/image"/><Relationship Id="rId4" Target="../media/image9.png" Type="http://schemas.openxmlformats.org/officeDocument/2006/relationships/image"/><Relationship Id="rId5" Target="../media/image10.svg" Type="http://schemas.openxmlformats.org/officeDocument/2006/relationships/image"/><Relationship Id="rId6" Target="../media/image44.png" Type="http://schemas.openxmlformats.org/officeDocument/2006/relationships/image"/><Relationship Id="rId7" Target="../media/image45.svg" Type="http://schemas.openxmlformats.org/officeDocument/2006/relationships/image"/><Relationship Id="rId8" Target="../media/image46.png" Type="http://schemas.openxmlformats.org/officeDocument/2006/relationships/image"/><Relationship Id="rId9" Target="../media/image47.sv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9.xml" Type="http://schemas.openxmlformats.org/officeDocument/2006/relationships/notesSlide"/><Relationship Id="rId3" Target="../media/image8.jpeg" Type="http://schemas.openxmlformats.org/officeDocument/2006/relationships/image"/><Relationship Id="rId4" Target="../media/image9.png" Type="http://schemas.openxmlformats.org/officeDocument/2006/relationships/image"/><Relationship Id="rId5" Target="../media/image10.svg" Type="http://schemas.openxmlformats.org/officeDocument/2006/relationships/image"/><Relationship Id="rId6" Target="../media/image48.jpeg" Type="http://schemas.openxmlformats.org/officeDocument/2006/relationships/image"/><Relationship Id="rId7" Target="../media/image49.png" Type="http://schemas.openxmlformats.org/officeDocument/2006/relationships/image"/><Relationship Id="rId8" Target="../media/image50.sv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0.xml" Type="http://schemas.openxmlformats.org/officeDocument/2006/relationships/notesSlide"/><Relationship Id="rId3" Target="../media/image8.jpeg" Type="http://schemas.openxmlformats.org/officeDocument/2006/relationships/image"/><Relationship Id="rId4" Target="../media/image9.png" Type="http://schemas.openxmlformats.org/officeDocument/2006/relationships/image"/><Relationship Id="rId5" Target="../media/image10.svg" Type="http://schemas.openxmlformats.org/officeDocument/2006/relationships/image"/><Relationship Id="rId6" Target="../media/image36.png" Type="http://schemas.openxmlformats.org/officeDocument/2006/relationships/image"/><Relationship Id="rId7" Target="../media/image37.svg" Type="http://schemas.openxmlformats.org/officeDocument/2006/relationships/image"/><Relationship Id="rId8" Target="../media/image51.pn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54.png" Type="http://schemas.openxmlformats.org/officeDocument/2006/relationships/image"/><Relationship Id="rId11" Target="../media/image55.svg" Type="http://schemas.openxmlformats.org/officeDocument/2006/relationships/image"/><Relationship Id="rId2" Target="../notesSlides/notesSlide11.xml" Type="http://schemas.openxmlformats.org/officeDocument/2006/relationships/notesSlide"/><Relationship Id="rId3" Target="../media/image8.jpeg" Type="http://schemas.openxmlformats.org/officeDocument/2006/relationships/image"/><Relationship Id="rId4" Target="../media/image9.png" Type="http://schemas.openxmlformats.org/officeDocument/2006/relationships/image"/><Relationship Id="rId5" Target="../media/image10.svg" Type="http://schemas.openxmlformats.org/officeDocument/2006/relationships/image"/><Relationship Id="rId6" Target="../media/image52.png" Type="http://schemas.openxmlformats.org/officeDocument/2006/relationships/image"/><Relationship Id="rId7" Target="../media/image53.png" Type="http://schemas.openxmlformats.org/officeDocument/2006/relationships/image"/><Relationship Id="rId8" Target="../media/image38.png" Type="http://schemas.openxmlformats.org/officeDocument/2006/relationships/image"/><Relationship Id="rId9" Target="../media/image39.sv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8.jpeg" Type="http://schemas.openxmlformats.org/officeDocument/2006/relationships/image"/><Relationship Id="rId3" Target="../media/image9.png" Type="http://schemas.openxmlformats.org/officeDocument/2006/relationships/image"/><Relationship Id="rId4" Target="../media/image10.svg" Type="http://schemas.openxmlformats.org/officeDocument/2006/relationships/image"/><Relationship Id="rId5" Target="../media/image36.png" Type="http://schemas.openxmlformats.org/officeDocument/2006/relationships/image"/><Relationship Id="rId6" Target="../media/image37.sv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4384000" cy="13716000"/>
          </a:xfrm>
        </p:grpSpPr>
        <p:pic>
          <p:nvPicPr>
            <p:cNvPr name="Picture 3" id="3"/>
            <p:cNvPicPr>
              <a:picLocks noChangeAspect="true"/>
            </p:cNvPicPr>
            <p:nvPr/>
          </p:nvPicPr>
          <p:blipFill>
            <a:blip r:embed="rId2">
              <a:alphaModFix amt="47000"/>
            </a:blip>
            <a:srcRect l="0" t="8333" r="0" b="8333"/>
            <a:stretch>
              <a:fillRect/>
            </a:stretch>
          </p:blipFill>
          <p:spPr>
            <a:xfrm flipH="false" flipV="false">
              <a:off x="0" y="0"/>
              <a:ext cx="24384000" cy="13716000"/>
            </a:xfrm>
            <a:prstGeom prst="rect">
              <a:avLst/>
            </a:prstGeom>
          </p:spPr>
        </p:pic>
      </p:grpSp>
      <p:sp>
        <p:nvSpPr>
          <p:cNvPr name="Freeform 4" id="4"/>
          <p:cNvSpPr/>
          <p:nvPr/>
        </p:nvSpPr>
        <p:spPr>
          <a:xfrm flipH="false" flipV="false" rot="0">
            <a:off x="1562196" y="5143500"/>
            <a:ext cx="2145902" cy="4778325"/>
          </a:xfrm>
          <a:custGeom>
            <a:avLst/>
            <a:gdLst/>
            <a:ahLst/>
            <a:cxnLst/>
            <a:rect r="r" b="b" t="t" l="l"/>
            <a:pathLst>
              <a:path h="4778325" w="2145902">
                <a:moveTo>
                  <a:pt x="0" y="0"/>
                </a:moveTo>
                <a:lnTo>
                  <a:pt x="2145903" y="0"/>
                </a:lnTo>
                <a:lnTo>
                  <a:pt x="2145903" y="4778325"/>
                </a:lnTo>
                <a:lnTo>
                  <a:pt x="0" y="4778325"/>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5" id="5"/>
          <p:cNvSpPr/>
          <p:nvPr/>
        </p:nvSpPr>
        <p:spPr>
          <a:xfrm flipH="false" flipV="false" rot="0">
            <a:off x="14705096" y="4539217"/>
            <a:ext cx="2947045" cy="5747783"/>
          </a:xfrm>
          <a:custGeom>
            <a:avLst/>
            <a:gdLst/>
            <a:ahLst/>
            <a:cxnLst/>
            <a:rect r="r" b="b" t="t" l="l"/>
            <a:pathLst>
              <a:path h="5747783" w="2947045">
                <a:moveTo>
                  <a:pt x="0" y="0"/>
                </a:moveTo>
                <a:lnTo>
                  <a:pt x="2947045" y="0"/>
                </a:lnTo>
                <a:lnTo>
                  <a:pt x="2947045" y="5747783"/>
                </a:lnTo>
                <a:lnTo>
                  <a:pt x="0" y="5747783"/>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6" id="6"/>
          <p:cNvSpPr/>
          <p:nvPr/>
        </p:nvSpPr>
        <p:spPr>
          <a:xfrm flipH="false" flipV="false" rot="0">
            <a:off x="12942550" y="1621867"/>
            <a:ext cx="3850070" cy="3296622"/>
          </a:xfrm>
          <a:custGeom>
            <a:avLst/>
            <a:gdLst/>
            <a:ahLst/>
            <a:cxnLst/>
            <a:rect r="r" b="b" t="t" l="l"/>
            <a:pathLst>
              <a:path h="3296622" w="3850070">
                <a:moveTo>
                  <a:pt x="0" y="0"/>
                </a:moveTo>
                <a:lnTo>
                  <a:pt x="3850070" y="0"/>
                </a:lnTo>
                <a:lnTo>
                  <a:pt x="3850070" y="3296622"/>
                </a:lnTo>
                <a:lnTo>
                  <a:pt x="0" y="3296622"/>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TextBox 7" id="7"/>
          <p:cNvSpPr txBox="true"/>
          <p:nvPr/>
        </p:nvSpPr>
        <p:spPr>
          <a:xfrm rot="0">
            <a:off x="1028700" y="356339"/>
            <a:ext cx="7909071" cy="4905475"/>
          </a:xfrm>
          <a:prstGeom prst="rect">
            <a:avLst/>
          </a:prstGeom>
        </p:spPr>
        <p:txBody>
          <a:bodyPr anchor="t" rtlCol="false" tIns="0" lIns="0" bIns="0" rIns="0">
            <a:spAutoFit/>
          </a:bodyPr>
          <a:lstStyle/>
          <a:p>
            <a:pPr algn="l">
              <a:lnSpc>
                <a:spcPts val="9669"/>
              </a:lnSpc>
            </a:pPr>
            <a:r>
              <a:rPr lang="en-US" sz="8870" b="true">
                <a:solidFill>
                  <a:srgbClr val="3C8AFF"/>
                </a:solidFill>
                <a:latin typeface="Playfair Display Bold"/>
                <a:ea typeface="Playfair Display Bold"/>
                <a:cs typeface="Playfair Display Bold"/>
                <a:sym typeface="Playfair Display Bold"/>
              </a:rPr>
              <a:t>Secretary of State’s Office </a:t>
            </a:r>
          </a:p>
          <a:p>
            <a:pPr algn="l">
              <a:lnSpc>
                <a:spcPts val="9669"/>
              </a:lnSpc>
            </a:pPr>
            <a:r>
              <a:rPr lang="en-US" sz="8870" i="true" b="true">
                <a:solidFill>
                  <a:srgbClr val="F86D6D"/>
                </a:solidFill>
                <a:latin typeface="Playfair Display Bold Italics"/>
                <a:ea typeface="Playfair Display Bold Italics"/>
                <a:cs typeface="Playfair Display Bold Italics"/>
                <a:sym typeface="Playfair Display Bold Italics"/>
              </a:rPr>
              <a:t>Voting</a:t>
            </a:r>
          </a:p>
          <a:p>
            <a:pPr algn="l">
              <a:lnSpc>
                <a:spcPts val="9669"/>
              </a:lnSpc>
            </a:pPr>
            <a:r>
              <a:rPr lang="en-US" sz="8870" b="true">
                <a:solidFill>
                  <a:srgbClr val="F86D6D"/>
                </a:solidFill>
                <a:latin typeface="Playfair Display Bold"/>
                <a:ea typeface="Playfair Display Bold"/>
                <a:cs typeface="Playfair Display Bold"/>
                <a:sym typeface="Playfair Display Bold"/>
              </a:rPr>
              <a:t>&amp; </a:t>
            </a:r>
            <a:r>
              <a:rPr lang="en-US" sz="8870" i="true" b="true">
                <a:solidFill>
                  <a:srgbClr val="F86D6D"/>
                </a:solidFill>
                <a:latin typeface="Playfair Display Bold Italics"/>
                <a:ea typeface="Playfair Display Bold Italics"/>
                <a:cs typeface="Playfair Display Bold Italics"/>
                <a:sym typeface="Playfair Display Bold Italics"/>
              </a:rPr>
              <a:t>Civics</a:t>
            </a:r>
            <a:r>
              <a:rPr lang="en-US" sz="8870" b="true">
                <a:solidFill>
                  <a:srgbClr val="F86D6D"/>
                </a:solidFill>
                <a:latin typeface="Playfair Display Bold"/>
                <a:ea typeface="Playfair Display Bold"/>
                <a:cs typeface="Playfair Display Bold"/>
                <a:sym typeface="Playfair Display Bold"/>
              </a:rPr>
              <a:t> </a:t>
            </a:r>
          </a:p>
        </p:txBody>
      </p:sp>
      <p:sp>
        <p:nvSpPr>
          <p:cNvPr name="TextBox 8" id="8"/>
          <p:cNvSpPr txBox="true"/>
          <p:nvPr/>
        </p:nvSpPr>
        <p:spPr>
          <a:xfrm rot="0">
            <a:off x="12721062" y="2118510"/>
            <a:ext cx="4293046" cy="1400175"/>
          </a:xfrm>
          <a:prstGeom prst="rect">
            <a:avLst/>
          </a:prstGeom>
        </p:spPr>
        <p:txBody>
          <a:bodyPr anchor="t" rtlCol="false" tIns="0" lIns="0" bIns="0" rIns="0">
            <a:spAutoFit/>
          </a:bodyPr>
          <a:lstStyle/>
          <a:p>
            <a:pPr algn="ctr" marL="0" indent="0" lvl="0">
              <a:lnSpc>
                <a:spcPts val="5400"/>
              </a:lnSpc>
            </a:pPr>
            <a:r>
              <a:rPr lang="en-US" sz="5000" spc="-180">
                <a:solidFill>
                  <a:srgbClr val="FFFFFF"/>
                </a:solidFill>
                <a:latin typeface="Caveat"/>
                <a:ea typeface="Caveat"/>
                <a:cs typeface="Caveat"/>
                <a:sym typeface="Caveat"/>
              </a:rPr>
              <a:t>Preparation </a:t>
            </a:r>
            <a:r>
              <a:rPr lang="en-US" sz="5000" spc="-180" strike="noStrike" u="none">
                <a:solidFill>
                  <a:srgbClr val="FFFFFF"/>
                </a:solidFill>
                <a:latin typeface="Caveat"/>
                <a:ea typeface="Caveat"/>
                <a:cs typeface="Caveat"/>
                <a:sym typeface="Caveat"/>
              </a:rPr>
              <a:t>for</a:t>
            </a:r>
          </a:p>
          <a:p>
            <a:pPr algn="ctr" marL="0" indent="0" lvl="0">
              <a:lnSpc>
                <a:spcPts val="5400"/>
              </a:lnSpc>
            </a:pPr>
            <a:r>
              <a:rPr lang="en-US" sz="5000" spc="-180" strike="noStrike" u="none">
                <a:solidFill>
                  <a:srgbClr val="FFFFFF"/>
                </a:solidFill>
                <a:latin typeface="Caveat"/>
                <a:ea typeface="Caveat"/>
                <a:cs typeface="Caveat"/>
                <a:sym typeface="Caveat"/>
              </a:rPr>
              <a:t>Young People</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38888" r="0" b="-38888"/>
            </a:stretch>
          </a:blipFill>
        </p:spPr>
      </p:sp>
      <p:grpSp>
        <p:nvGrpSpPr>
          <p:cNvPr name="Group 3" id="3"/>
          <p:cNvGrpSpPr/>
          <p:nvPr/>
        </p:nvGrpSpPr>
        <p:grpSpPr>
          <a:xfrm rot="0">
            <a:off x="-55923" y="369829"/>
            <a:ext cx="18448266" cy="2196629"/>
            <a:chOff x="0" y="0"/>
            <a:chExt cx="24597688" cy="2928839"/>
          </a:xfrm>
        </p:grpSpPr>
        <p:sp>
          <p:nvSpPr>
            <p:cNvPr name="Freeform 4" id="4"/>
            <p:cNvSpPr/>
            <p:nvPr/>
          </p:nvSpPr>
          <p:spPr>
            <a:xfrm flipH="false" flipV="false" rot="0">
              <a:off x="0" y="0"/>
              <a:ext cx="3074897" cy="2928839"/>
            </a:xfrm>
            <a:custGeom>
              <a:avLst/>
              <a:gdLst/>
              <a:ahLst/>
              <a:cxnLst/>
              <a:rect r="r" b="b" t="t" l="l"/>
              <a:pathLst>
                <a:path h="2928839" w="3074897">
                  <a:moveTo>
                    <a:pt x="0" y="0"/>
                  </a:moveTo>
                  <a:lnTo>
                    <a:pt x="3074897" y="0"/>
                  </a:lnTo>
                  <a:lnTo>
                    <a:pt x="3074897" y="2928839"/>
                  </a:lnTo>
                  <a:lnTo>
                    <a:pt x="0" y="2928839"/>
                  </a:lnTo>
                  <a:lnTo>
                    <a:pt x="0" y="0"/>
                  </a:lnTo>
                  <a:close/>
                </a:path>
              </a:pathLst>
            </a:custGeom>
            <a:blipFill>
              <a:blip r:embed="rId3">
                <a:alphaModFix amt="50000"/>
                <a:extLst>
                  <a:ext uri="{96DAC541-7B7A-43D3-8B79-37D633B846F1}">
                    <asvg:svgBlip xmlns:asvg="http://schemas.microsoft.com/office/drawing/2016/SVG/main" r:embed="rId4"/>
                  </a:ext>
                </a:extLst>
              </a:blip>
              <a:stretch>
                <a:fillRect l="0" t="0" r="0" b="0"/>
              </a:stretch>
            </a:blipFill>
            <a:ln cap="sq">
              <a:noFill/>
              <a:prstDash val="solid"/>
              <a:miter/>
            </a:ln>
          </p:spPr>
        </p:sp>
        <p:sp>
          <p:nvSpPr>
            <p:cNvPr name="Freeform 5" id="5"/>
            <p:cNvSpPr/>
            <p:nvPr/>
          </p:nvSpPr>
          <p:spPr>
            <a:xfrm flipH="false" flipV="false" rot="0">
              <a:off x="3074897" y="0"/>
              <a:ext cx="3074897" cy="2928839"/>
            </a:xfrm>
            <a:custGeom>
              <a:avLst/>
              <a:gdLst/>
              <a:ahLst/>
              <a:cxnLst/>
              <a:rect r="r" b="b" t="t" l="l"/>
              <a:pathLst>
                <a:path h="2928839" w="3074897">
                  <a:moveTo>
                    <a:pt x="0" y="0"/>
                  </a:moveTo>
                  <a:lnTo>
                    <a:pt x="3074897" y="0"/>
                  </a:lnTo>
                  <a:lnTo>
                    <a:pt x="3074897" y="2928839"/>
                  </a:lnTo>
                  <a:lnTo>
                    <a:pt x="0" y="2928839"/>
                  </a:lnTo>
                  <a:lnTo>
                    <a:pt x="0" y="0"/>
                  </a:lnTo>
                  <a:close/>
                </a:path>
              </a:pathLst>
            </a:custGeom>
            <a:blipFill>
              <a:blip r:embed="rId3">
                <a:alphaModFix amt="50000"/>
                <a:extLst>
                  <a:ext uri="{96DAC541-7B7A-43D3-8B79-37D633B846F1}">
                    <asvg:svgBlip xmlns:asvg="http://schemas.microsoft.com/office/drawing/2016/SVG/main" r:embed="rId4"/>
                  </a:ext>
                </a:extLst>
              </a:blip>
              <a:stretch>
                <a:fillRect l="0" t="0" r="0" b="0"/>
              </a:stretch>
            </a:blipFill>
            <a:ln cap="sq">
              <a:noFill/>
              <a:prstDash val="solid"/>
              <a:miter/>
            </a:ln>
          </p:spPr>
        </p:sp>
        <p:sp>
          <p:nvSpPr>
            <p:cNvPr name="Freeform 6" id="6"/>
            <p:cNvSpPr/>
            <p:nvPr/>
          </p:nvSpPr>
          <p:spPr>
            <a:xfrm flipH="false" flipV="false" rot="0">
              <a:off x="6149794" y="0"/>
              <a:ext cx="3074897" cy="2928839"/>
            </a:xfrm>
            <a:custGeom>
              <a:avLst/>
              <a:gdLst/>
              <a:ahLst/>
              <a:cxnLst/>
              <a:rect r="r" b="b" t="t" l="l"/>
              <a:pathLst>
                <a:path h="2928839" w="3074897">
                  <a:moveTo>
                    <a:pt x="0" y="0"/>
                  </a:moveTo>
                  <a:lnTo>
                    <a:pt x="3074896" y="0"/>
                  </a:lnTo>
                  <a:lnTo>
                    <a:pt x="3074896" y="2928839"/>
                  </a:lnTo>
                  <a:lnTo>
                    <a:pt x="0" y="2928839"/>
                  </a:lnTo>
                  <a:lnTo>
                    <a:pt x="0" y="0"/>
                  </a:lnTo>
                  <a:close/>
                </a:path>
              </a:pathLst>
            </a:custGeom>
            <a:blipFill>
              <a:blip r:embed="rId3">
                <a:alphaModFix amt="50000"/>
                <a:extLst>
                  <a:ext uri="{96DAC541-7B7A-43D3-8B79-37D633B846F1}">
                    <asvg:svgBlip xmlns:asvg="http://schemas.microsoft.com/office/drawing/2016/SVG/main" r:embed="rId4"/>
                  </a:ext>
                </a:extLst>
              </a:blip>
              <a:stretch>
                <a:fillRect l="0" t="0" r="0" b="0"/>
              </a:stretch>
            </a:blipFill>
            <a:ln cap="sq">
              <a:noFill/>
              <a:prstDash val="solid"/>
              <a:miter/>
            </a:ln>
          </p:spPr>
        </p:sp>
        <p:sp>
          <p:nvSpPr>
            <p:cNvPr name="Freeform 7" id="7"/>
            <p:cNvSpPr/>
            <p:nvPr/>
          </p:nvSpPr>
          <p:spPr>
            <a:xfrm flipH="false" flipV="false" rot="0">
              <a:off x="9224690" y="0"/>
              <a:ext cx="3074897" cy="2928839"/>
            </a:xfrm>
            <a:custGeom>
              <a:avLst/>
              <a:gdLst/>
              <a:ahLst/>
              <a:cxnLst/>
              <a:rect r="r" b="b" t="t" l="l"/>
              <a:pathLst>
                <a:path h="2928839" w="3074897">
                  <a:moveTo>
                    <a:pt x="0" y="0"/>
                  </a:moveTo>
                  <a:lnTo>
                    <a:pt x="3074897" y="0"/>
                  </a:lnTo>
                  <a:lnTo>
                    <a:pt x="3074897" y="2928839"/>
                  </a:lnTo>
                  <a:lnTo>
                    <a:pt x="0" y="2928839"/>
                  </a:lnTo>
                  <a:lnTo>
                    <a:pt x="0" y="0"/>
                  </a:lnTo>
                  <a:close/>
                </a:path>
              </a:pathLst>
            </a:custGeom>
            <a:blipFill>
              <a:blip r:embed="rId3">
                <a:alphaModFix amt="50000"/>
                <a:extLst>
                  <a:ext uri="{96DAC541-7B7A-43D3-8B79-37D633B846F1}">
                    <asvg:svgBlip xmlns:asvg="http://schemas.microsoft.com/office/drawing/2016/SVG/main" r:embed="rId4"/>
                  </a:ext>
                </a:extLst>
              </a:blip>
              <a:stretch>
                <a:fillRect l="0" t="0" r="0" b="0"/>
              </a:stretch>
            </a:blipFill>
            <a:ln cap="sq">
              <a:noFill/>
              <a:prstDash val="solid"/>
              <a:miter/>
            </a:ln>
          </p:spPr>
        </p:sp>
        <p:sp>
          <p:nvSpPr>
            <p:cNvPr name="Freeform 8" id="8"/>
            <p:cNvSpPr/>
            <p:nvPr/>
          </p:nvSpPr>
          <p:spPr>
            <a:xfrm flipH="false" flipV="false" rot="0">
              <a:off x="12299587" y="0"/>
              <a:ext cx="3074897" cy="2928839"/>
            </a:xfrm>
            <a:custGeom>
              <a:avLst/>
              <a:gdLst/>
              <a:ahLst/>
              <a:cxnLst/>
              <a:rect r="r" b="b" t="t" l="l"/>
              <a:pathLst>
                <a:path h="2928839" w="3074897">
                  <a:moveTo>
                    <a:pt x="0" y="0"/>
                  </a:moveTo>
                  <a:lnTo>
                    <a:pt x="3074897" y="0"/>
                  </a:lnTo>
                  <a:lnTo>
                    <a:pt x="3074897" y="2928839"/>
                  </a:lnTo>
                  <a:lnTo>
                    <a:pt x="0" y="2928839"/>
                  </a:lnTo>
                  <a:lnTo>
                    <a:pt x="0" y="0"/>
                  </a:lnTo>
                  <a:close/>
                </a:path>
              </a:pathLst>
            </a:custGeom>
            <a:blipFill>
              <a:blip r:embed="rId3">
                <a:alphaModFix amt="50000"/>
                <a:extLst>
                  <a:ext uri="{96DAC541-7B7A-43D3-8B79-37D633B846F1}">
                    <asvg:svgBlip xmlns:asvg="http://schemas.microsoft.com/office/drawing/2016/SVG/main" r:embed="rId4"/>
                  </a:ext>
                </a:extLst>
              </a:blip>
              <a:stretch>
                <a:fillRect l="0" t="0" r="0" b="0"/>
              </a:stretch>
            </a:blipFill>
            <a:ln cap="sq">
              <a:noFill/>
              <a:prstDash val="solid"/>
              <a:miter/>
            </a:ln>
          </p:spPr>
        </p:sp>
        <p:sp>
          <p:nvSpPr>
            <p:cNvPr name="Freeform 9" id="9"/>
            <p:cNvSpPr/>
            <p:nvPr/>
          </p:nvSpPr>
          <p:spPr>
            <a:xfrm flipH="false" flipV="false" rot="0">
              <a:off x="15374484" y="0"/>
              <a:ext cx="3074897" cy="2928839"/>
            </a:xfrm>
            <a:custGeom>
              <a:avLst/>
              <a:gdLst/>
              <a:ahLst/>
              <a:cxnLst/>
              <a:rect r="r" b="b" t="t" l="l"/>
              <a:pathLst>
                <a:path h="2928839" w="3074897">
                  <a:moveTo>
                    <a:pt x="0" y="0"/>
                  </a:moveTo>
                  <a:lnTo>
                    <a:pt x="3074897" y="0"/>
                  </a:lnTo>
                  <a:lnTo>
                    <a:pt x="3074897" y="2928839"/>
                  </a:lnTo>
                  <a:lnTo>
                    <a:pt x="0" y="2928839"/>
                  </a:lnTo>
                  <a:lnTo>
                    <a:pt x="0" y="0"/>
                  </a:lnTo>
                  <a:close/>
                </a:path>
              </a:pathLst>
            </a:custGeom>
            <a:blipFill>
              <a:blip r:embed="rId3">
                <a:alphaModFix amt="50000"/>
                <a:extLst>
                  <a:ext uri="{96DAC541-7B7A-43D3-8B79-37D633B846F1}">
                    <asvg:svgBlip xmlns:asvg="http://schemas.microsoft.com/office/drawing/2016/SVG/main" r:embed="rId4"/>
                  </a:ext>
                </a:extLst>
              </a:blip>
              <a:stretch>
                <a:fillRect l="0" t="0" r="0" b="0"/>
              </a:stretch>
            </a:blipFill>
            <a:ln cap="sq">
              <a:noFill/>
              <a:prstDash val="solid"/>
              <a:miter/>
            </a:ln>
          </p:spPr>
        </p:sp>
        <p:sp>
          <p:nvSpPr>
            <p:cNvPr name="Freeform 10" id="10"/>
            <p:cNvSpPr/>
            <p:nvPr/>
          </p:nvSpPr>
          <p:spPr>
            <a:xfrm flipH="false" flipV="false" rot="0">
              <a:off x="18447895" y="0"/>
              <a:ext cx="3074897" cy="2928839"/>
            </a:xfrm>
            <a:custGeom>
              <a:avLst/>
              <a:gdLst/>
              <a:ahLst/>
              <a:cxnLst/>
              <a:rect r="r" b="b" t="t" l="l"/>
              <a:pathLst>
                <a:path h="2928839" w="3074897">
                  <a:moveTo>
                    <a:pt x="0" y="0"/>
                  </a:moveTo>
                  <a:lnTo>
                    <a:pt x="3074896" y="0"/>
                  </a:lnTo>
                  <a:lnTo>
                    <a:pt x="3074896" y="2928839"/>
                  </a:lnTo>
                  <a:lnTo>
                    <a:pt x="0" y="2928839"/>
                  </a:lnTo>
                  <a:lnTo>
                    <a:pt x="0" y="0"/>
                  </a:lnTo>
                  <a:close/>
                </a:path>
              </a:pathLst>
            </a:custGeom>
            <a:blipFill>
              <a:blip r:embed="rId3">
                <a:alphaModFix amt="50000"/>
                <a:extLst>
                  <a:ext uri="{96DAC541-7B7A-43D3-8B79-37D633B846F1}">
                    <asvg:svgBlip xmlns:asvg="http://schemas.microsoft.com/office/drawing/2016/SVG/main" r:embed="rId4"/>
                  </a:ext>
                </a:extLst>
              </a:blip>
              <a:stretch>
                <a:fillRect l="0" t="0" r="0" b="0"/>
              </a:stretch>
            </a:blipFill>
            <a:ln cap="sq">
              <a:noFill/>
              <a:prstDash val="solid"/>
              <a:miter/>
            </a:ln>
          </p:spPr>
        </p:sp>
        <p:sp>
          <p:nvSpPr>
            <p:cNvPr name="Freeform 11" id="11"/>
            <p:cNvSpPr/>
            <p:nvPr/>
          </p:nvSpPr>
          <p:spPr>
            <a:xfrm flipH="false" flipV="false" rot="0">
              <a:off x="21522791" y="0"/>
              <a:ext cx="3074897" cy="2928839"/>
            </a:xfrm>
            <a:custGeom>
              <a:avLst/>
              <a:gdLst/>
              <a:ahLst/>
              <a:cxnLst/>
              <a:rect r="r" b="b" t="t" l="l"/>
              <a:pathLst>
                <a:path h="2928839" w="3074897">
                  <a:moveTo>
                    <a:pt x="0" y="0"/>
                  </a:moveTo>
                  <a:lnTo>
                    <a:pt x="3074897" y="0"/>
                  </a:lnTo>
                  <a:lnTo>
                    <a:pt x="3074897" y="2928839"/>
                  </a:lnTo>
                  <a:lnTo>
                    <a:pt x="0" y="2928839"/>
                  </a:lnTo>
                  <a:lnTo>
                    <a:pt x="0" y="0"/>
                  </a:lnTo>
                  <a:close/>
                </a:path>
              </a:pathLst>
            </a:custGeom>
            <a:blipFill>
              <a:blip r:embed="rId3">
                <a:alphaModFix amt="50000"/>
                <a:extLst>
                  <a:ext uri="{96DAC541-7B7A-43D3-8B79-37D633B846F1}">
                    <asvg:svgBlip xmlns:asvg="http://schemas.microsoft.com/office/drawing/2016/SVG/main" r:embed="rId4"/>
                  </a:ext>
                </a:extLst>
              </a:blip>
              <a:stretch>
                <a:fillRect l="0" t="0" r="0" b="0"/>
              </a:stretch>
            </a:blipFill>
            <a:ln cap="sq">
              <a:noFill/>
              <a:prstDash val="solid"/>
              <a:miter/>
            </a:ln>
          </p:spPr>
        </p:sp>
      </p:grpSp>
      <p:grpSp>
        <p:nvGrpSpPr>
          <p:cNvPr name="Group 12" id="12"/>
          <p:cNvGrpSpPr/>
          <p:nvPr/>
        </p:nvGrpSpPr>
        <p:grpSpPr>
          <a:xfrm rot="0">
            <a:off x="-55923" y="7829282"/>
            <a:ext cx="18448266" cy="2196629"/>
            <a:chOff x="0" y="0"/>
            <a:chExt cx="24597688" cy="2928839"/>
          </a:xfrm>
        </p:grpSpPr>
        <p:sp>
          <p:nvSpPr>
            <p:cNvPr name="Freeform 13" id="13"/>
            <p:cNvSpPr/>
            <p:nvPr/>
          </p:nvSpPr>
          <p:spPr>
            <a:xfrm flipH="false" flipV="false" rot="0">
              <a:off x="0" y="0"/>
              <a:ext cx="3074897" cy="2928839"/>
            </a:xfrm>
            <a:custGeom>
              <a:avLst/>
              <a:gdLst/>
              <a:ahLst/>
              <a:cxnLst/>
              <a:rect r="r" b="b" t="t" l="l"/>
              <a:pathLst>
                <a:path h="2928839" w="3074897">
                  <a:moveTo>
                    <a:pt x="0" y="0"/>
                  </a:moveTo>
                  <a:lnTo>
                    <a:pt x="3074897" y="0"/>
                  </a:lnTo>
                  <a:lnTo>
                    <a:pt x="3074897" y="2928839"/>
                  </a:lnTo>
                  <a:lnTo>
                    <a:pt x="0" y="2928839"/>
                  </a:lnTo>
                  <a:lnTo>
                    <a:pt x="0" y="0"/>
                  </a:lnTo>
                  <a:close/>
                </a:path>
              </a:pathLst>
            </a:custGeom>
            <a:blipFill>
              <a:blip r:embed="rId3">
                <a:alphaModFix amt="50000"/>
                <a:extLst>
                  <a:ext uri="{96DAC541-7B7A-43D3-8B79-37D633B846F1}">
                    <asvg:svgBlip xmlns:asvg="http://schemas.microsoft.com/office/drawing/2016/SVG/main" r:embed="rId4"/>
                  </a:ext>
                </a:extLst>
              </a:blip>
              <a:stretch>
                <a:fillRect l="0" t="0" r="0" b="0"/>
              </a:stretch>
            </a:blipFill>
            <a:ln cap="sq">
              <a:noFill/>
              <a:prstDash val="solid"/>
              <a:miter/>
            </a:ln>
          </p:spPr>
        </p:sp>
        <p:sp>
          <p:nvSpPr>
            <p:cNvPr name="Freeform 14" id="14"/>
            <p:cNvSpPr/>
            <p:nvPr/>
          </p:nvSpPr>
          <p:spPr>
            <a:xfrm flipH="false" flipV="false" rot="0">
              <a:off x="3074897" y="0"/>
              <a:ext cx="3074897" cy="2928839"/>
            </a:xfrm>
            <a:custGeom>
              <a:avLst/>
              <a:gdLst/>
              <a:ahLst/>
              <a:cxnLst/>
              <a:rect r="r" b="b" t="t" l="l"/>
              <a:pathLst>
                <a:path h="2928839" w="3074897">
                  <a:moveTo>
                    <a:pt x="0" y="0"/>
                  </a:moveTo>
                  <a:lnTo>
                    <a:pt x="3074897" y="0"/>
                  </a:lnTo>
                  <a:lnTo>
                    <a:pt x="3074897" y="2928839"/>
                  </a:lnTo>
                  <a:lnTo>
                    <a:pt x="0" y="2928839"/>
                  </a:lnTo>
                  <a:lnTo>
                    <a:pt x="0" y="0"/>
                  </a:lnTo>
                  <a:close/>
                </a:path>
              </a:pathLst>
            </a:custGeom>
            <a:blipFill>
              <a:blip r:embed="rId3">
                <a:alphaModFix amt="50000"/>
                <a:extLst>
                  <a:ext uri="{96DAC541-7B7A-43D3-8B79-37D633B846F1}">
                    <asvg:svgBlip xmlns:asvg="http://schemas.microsoft.com/office/drawing/2016/SVG/main" r:embed="rId4"/>
                  </a:ext>
                </a:extLst>
              </a:blip>
              <a:stretch>
                <a:fillRect l="0" t="0" r="0" b="0"/>
              </a:stretch>
            </a:blipFill>
            <a:ln cap="sq">
              <a:noFill/>
              <a:prstDash val="solid"/>
              <a:miter/>
            </a:ln>
          </p:spPr>
        </p:sp>
        <p:sp>
          <p:nvSpPr>
            <p:cNvPr name="Freeform 15" id="15"/>
            <p:cNvSpPr/>
            <p:nvPr/>
          </p:nvSpPr>
          <p:spPr>
            <a:xfrm flipH="false" flipV="false" rot="0">
              <a:off x="6149794" y="0"/>
              <a:ext cx="3074897" cy="2928839"/>
            </a:xfrm>
            <a:custGeom>
              <a:avLst/>
              <a:gdLst/>
              <a:ahLst/>
              <a:cxnLst/>
              <a:rect r="r" b="b" t="t" l="l"/>
              <a:pathLst>
                <a:path h="2928839" w="3074897">
                  <a:moveTo>
                    <a:pt x="0" y="0"/>
                  </a:moveTo>
                  <a:lnTo>
                    <a:pt x="3074896" y="0"/>
                  </a:lnTo>
                  <a:lnTo>
                    <a:pt x="3074896" y="2928839"/>
                  </a:lnTo>
                  <a:lnTo>
                    <a:pt x="0" y="2928839"/>
                  </a:lnTo>
                  <a:lnTo>
                    <a:pt x="0" y="0"/>
                  </a:lnTo>
                  <a:close/>
                </a:path>
              </a:pathLst>
            </a:custGeom>
            <a:blipFill>
              <a:blip r:embed="rId3">
                <a:alphaModFix amt="50000"/>
                <a:extLst>
                  <a:ext uri="{96DAC541-7B7A-43D3-8B79-37D633B846F1}">
                    <asvg:svgBlip xmlns:asvg="http://schemas.microsoft.com/office/drawing/2016/SVG/main" r:embed="rId4"/>
                  </a:ext>
                </a:extLst>
              </a:blip>
              <a:stretch>
                <a:fillRect l="0" t="0" r="0" b="0"/>
              </a:stretch>
            </a:blipFill>
            <a:ln cap="sq">
              <a:noFill/>
              <a:prstDash val="solid"/>
              <a:miter/>
            </a:ln>
          </p:spPr>
        </p:sp>
        <p:sp>
          <p:nvSpPr>
            <p:cNvPr name="Freeform 16" id="16"/>
            <p:cNvSpPr/>
            <p:nvPr/>
          </p:nvSpPr>
          <p:spPr>
            <a:xfrm flipH="false" flipV="false" rot="0">
              <a:off x="9224690" y="0"/>
              <a:ext cx="3074897" cy="2928839"/>
            </a:xfrm>
            <a:custGeom>
              <a:avLst/>
              <a:gdLst/>
              <a:ahLst/>
              <a:cxnLst/>
              <a:rect r="r" b="b" t="t" l="l"/>
              <a:pathLst>
                <a:path h="2928839" w="3074897">
                  <a:moveTo>
                    <a:pt x="0" y="0"/>
                  </a:moveTo>
                  <a:lnTo>
                    <a:pt x="3074897" y="0"/>
                  </a:lnTo>
                  <a:lnTo>
                    <a:pt x="3074897" y="2928839"/>
                  </a:lnTo>
                  <a:lnTo>
                    <a:pt x="0" y="2928839"/>
                  </a:lnTo>
                  <a:lnTo>
                    <a:pt x="0" y="0"/>
                  </a:lnTo>
                  <a:close/>
                </a:path>
              </a:pathLst>
            </a:custGeom>
            <a:blipFill>
              <a:blip r:embed="rId3">
                <a:alphaModFix amt="50000"/>
                <a:extLst>
                  <a:ext uri="{96DAC541-7B7A-43D3-8B79-37D633B846F1}">
                    <asvg:svgBlip xmlns:asvg="http://schemas.microsoft.com/office/drawing/2016/SVG/main" r:embed="rId4"/>
                  </a:ext>
                </a:extLst>
              </a:blip>
              <a:stretch>
                <a:fillRect l="0" t="0" r="0" b="0"/>
              </a:stretch>
            </a:blipFill>
            <a:ln cap="sq">
              <a:noFill/>
              <a:prstDash val="solid"/>
              <a:miter/>
            </a:ln>
          </p:spPr>
        </p:sp>
        <p:sp>
          <p:nvSpPr>
            <p:cNvPr name="Freeform 17" id="17"/>
            <p:cNvSpPr/>
            <p:nvPr/>
          </p:nvSpPr>
          <p:spPr>
            <a:xfrm flipH="false" flipV="false" rot="0">
              <a:off x="12299587" y="0"/>
              <a:ext cx="3074897" cy="2928839"/>
            </a:xfrm>
            <a:custGeom>
              <a:avLst/>
              <a:gdLst/>
              <a:ahLst/>
              <a:cxnLst/>
              <a:rect r="r" b="b" t="t" l="l"/>
              <a:pathLst>
                <a:path h="2928839" w="3074897">
                  <a:moveTo>
                    <a:pt x="0" y="0"/>
                  </a:moveTo>
                  <a:lnTo>
                    <a:pt x="3074897" y="0"/>
                  </a:lnTo>
                  <a:lnTo>
                    <a:pt x="3074897" y="2928839"/>
                  </a:lnTo>
                  <a:lnTo>
                    <a:pt x="0" y="2928839"/>
                  </a:lnTo>
                  <a:lnTo>
                    <a:pt x="0" y="0"/>
                  </a:lnTo>
                  <a:close/>
                </a:path>
              </a:pathLst>
            </a:custGeom>
            <a:blipFill>
              <a:blip r:embed="rId3">
                <a:alphaModFix amt="50000"/>
                <a:extLst>
                  <a:ext uri="{96DAC541-7B7A-43D3-8B79-37D633B846F1}">
                    <asvg:svgBlip xmlns:asvg="http://schemas.microsoft.com/office/drawing/2016/SVG/main" r:embed="rId4"/>
                  </a:ext>
                </a:extLst>
              </a:blip>
              <a:stretch>
                <a:fillRect l="0" t="0" r="0" b="0"/>
              </a:stretch>
            </a:blipFill>
            <a:ln cap="sq">
              <a:noFill/>
              <a:prstDash val="solid"/>
              <a:miter/>
            </a:ln>
          </p:spPr>
        </p:sp>
        <p:sp>
          <p:nvSpPr>
            <p:cNvPr name="Freeform 18" id="18"/>
            <p:cNvSpPr/>
            <p:nvPr/>
          </p:nvSpPr>
          <p:spPr>
            <a:xfrm flipH="false" flipV="false" rot="0">
              <a:off x="15374484" y="0"/>
              <a:ext cx="3074897" cy="2928839"/>
            </a:xfrm>
            <a:custGeom>
              <a:avLst/>
              <a:gdLst/>
              <a:ahLst/>
              <a:cxnLst/>
              <a:rect r="r" b="b" t="t" l="l"/>
              <a:pathLst>
                <a:path h="2928839" w="3074897">
                  <a:moveTo>
                    <a:pt x="0" y="0"/>
                  </a:moveTo>
                  <a:lnTo>
                    <a:pt x="3074897" y="0"/>
                  </a:lnTo>
                  <a:lnTo>
                    <a:pt x="3074897" y="2928839"/>
                  </a:lnTo>
                  <a:lnTo>
                    <a:pt x="0" y="2928839"/>
                  </a:lnTo>
                  <a:lnTo>
                    <a:pt x="0" y="0"/>
                  </a:lnTo>
                  <a:close/>
                </a:path>
              </a:pathLst>
            </a:custGeom>
            <a:blipFill>
              <a:blip r:embed="rId3">
                <a:alphaModFix amt="50000"/>
                <a:extLst>
                  <a:ext uri="{96DAC541-7B7A-43D3-8B79-37D633B846F1}">
                    <asvg:svgBlip xmlns:asvg="http://schemas.microsoft.com/office/drawing/2016/SVG/main" r:embed="rId4"/>
                  </a:ext>
                </a:extLst>
              </a:blip>
              <a:stretch>
                <a:fillRect l="0" t="0" r="0" b="0"/>
              </a:stretch>
            </a:blipFill>
            <a:ln cap="sq">
              <a:noFill/>
              <a:prstDash val="solid"/>
              <a:miter/>
            </a:ln>
          </p:spPr>
        </p:sp>
        <p:sp>
          <p:nvSpPr>
            <p:cNvPr name="Freeform 19" id="19"/>
            <p:cNvSpPr/>
            <p:nvPr/>
          </p:nvSpPr>
          <p:spPr>
            <a:xfrm flipH="false" flipV="false" rot="0">
              <a:off x="18447895" y="0"/>
              <a:ext cx="3074897" cy="2928839"/>
            </a:xfrm>
            <a:custGeom>
              <a:avLst/>
              <a:gdLst/>
              <a:ahLst/>
              <a:cxnLst/>
              <a:rect r="r" b="b" t="t" l="l"/>
              <a:pathLst>
                <a:path h="2928839" w="3074897">
                  <a:moveTo>
                    <a:pt x="0" y="0"/>
                  </a:moveTo>
                  <a:lnTo>
                    <a:pt x="3074896" y="0"/>
                  </a:lnTo>
                  <a:lnTo>
                    <a:pt x="3074896" y="2928839"/>
                  </a:lnTo>
                  <a:lnTo>
                    <a:pt x="0" y="2928839"/>
                  </a:lnTo>
                  <a:lnTo>
                    <a:pt x="0" y="0"/>
                  </a:lnTo>
                  <a:close/>
                </a:path>
              </a:pathLst>
            </a:custGeom>
            <a:blipFill>
              <a:blip r:embed="rId3">
                <a:alphaModFix amt="50000"/>
                <a:extLst>
                  <a:ext uri="{96DAC541-7B7A-43D3-8B79-37D633B846F1}">
                    <asvg:svgBlip xmlns:asvg="http://schemas.microsoft.com/office/drawing/2016/SVG/main" r:embed="rId4"/>
                  </a:ext>
                </a:extLst>
              </a:blip>
              <a:stretch>
                <a:fillRect l="0" t="0" r="0" b="0"/>
              </a:stretch>
            </a:blipFill>
            <a:ln cap="sq">
              <a:noFill/>
              <a:prstDash val="solid"/>
              <a:miter/>
            </a:ln>
          </p:spPr>
        </p:sp>
        <p:sp>
          <p:nvSpPr>
            <p:cNvPr name="Freeform 20" id="20"/>
            <p:cNvSpPr/>
            <p:nvPr/>
          </p:nvSpPr>
          <p:spPr>
            <a:xfrm flipH="false" flipV="false" rot="0">
              <a:off x="21522791" y="0"/>
              <a:ext cx="3074897" cy="2928839"/>
            </a:xfrm>
            <a:custGeom>
              <a:avLst/>
              <a:gdLst/>
              <a:ahLst/>
              <a:cxnLst/>
              <a:rect r="r" b="b" t="t" l="l"/>
              <a:pathLst>
                <a:path h="2928839" w="3074897">
                  <a:moveTo>
                    <a:pt x="0" y="0"/>
                  </a:moveTo>
                  <a:lnTo>
                    <a:pt x="3074897" y="0"/>
                  </a:lnTo>
                  <a:lnTo>
                    <a:pt x="3074897" y="2928839"/>
                  </a:lnTo>
                  <a:lnTo>
                    <a:pt x="0" y="2928839"/>
                  </a:lnTo>
                  <a:lnTo>
                    <a:pt x="0" y="0"/>
                  </a:lnTo>
                  <a:close/>
                </a:path>
              </a:pathLst>
            </a:custGeom>
            <a:blipFill>
              <a:blip r:embed="rId3">
                <a:alphaModFix amt="50000"/>
                <a:extLst>
                  <a:ext uri="{96DAC541-7B7A-43D3-8B79-37D633B846F1}">
                    <asvg:svgBlip xmlns:asvg="http://schemas.microsoft.com/office/drawing/2016/SVG/main" r:embed="rId4"/>
                  </a:ext>
                </a:extLst>
              </a:blip>
              <a:stretch>
                <a:fillRect l="0" t="0" r="0" b="0"/>
              </a:stretch>
            </a:blipFill>
            <a:ln cap="sq">
              <a:noFill/>
              <a:prstDash val="solid"/>
              <a:miter/>
            </a:ln>
          </p:spPr>
        </p:sp>
      </p:grpSp>
      <p:grpSp>
        <p:nvGrpSpPr>
          <p:cNvPr name="Group 21" id="21"/>
          <p:cNvGrpSpPr/>
          <p:nvPr/>
        </p:nvGrpSpPr>
        <p:grpSpPr>
          <a:xfrm rot="-510091">
            <a:off x="524949" y="1077934"/>
            <a:ext cx="7662605" cy="8427878"/>
            <a:chOff x="0" y="0"/>
            <a:chExt cx="10216807" cy="11237170"/>
          </a:xfrm>
        </p:grpSpPr>
        <p:pic>
          <p:nvPicPr>
            <p:cNvPr name="Picture 22" id="22"/>
            <p:cNvPicPr>
              <a:picLocks noChangeAspect="true"/>
            </p:cNvPicPr>
            <p:nvPr/>
          </p:nvPicPr>
          <p:blipFill>
            <a:blip r:embed="rId5"/>
            <a:srcRect l="0" t="13498" r="0" b="13498"/>
            <a:stretch>
              <a:fillRect/>
            </a:stretch>
          </p:blipFill>
          <p:spPr>
            <a:xfrm flipH="false" flipV="false">
              <a:off x="0" y="0"/>
              <a:ext cx="10216807" cy="11237170"/>
            </a:xfrm>
            <a:prstGeom prst="rect">
              <a:avLst/>
            </a:prstGeom>
          </p:spPr>
        </p:pic>
      </p:grpSp>
      <p:sp>
        <p:nvSpPr>
          <p:cNvPr name="Freeform 23" id="23"/>
          <p:cNvSpPr/>
          <p:nvPr/>
        </p:nvSpPr>
        <p:spPr>
          <a:xfrm flipH="false" flipV="false" rot="0">
            <a:off x="6724939" y="5413375"/>
            <a:ext cx="4076123" cy="4873625"/>
          </a:xfrm>
          <a:custGeom>
            <a:avLst/>
            <a:gdLst/>
            <a:ahLst/>
            <a:cxnLst/>
            <a:rect r="r" b="b" t="t" l="l"/>
            <a:pathLst>
              <a:path h="4873625" w="4076123">
                <a:moveTo>
                  <a:pt x="0" y="0"/>
                </a:moveTo>
                <a:lnTo>
                  <a:pt x="4076122" y="0"/>
                </a:lnTo>
                <a:lnTo>
                  <a:pt x="4076122" y="4873625"/>
                </a:lnTo>
                <a:lnTo>
                  <a:pt x="0" y="4873625"/>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24" id="24"/>
          <p:cNvSpPr txBox="true"/>
          <p:nvPr/>
        </p:nvSpPr>
        <p:spPr>
          <a:xfrm rot="0">
            <a:off x="8573771" y="4524375"/>
            <a:ext cx="9554252" cy="863600"/>
          </a:xfrm>
          <a:prstGeom prst="rect">
            <a:avLst/>
          </a:prstGeom>
        </p:spPr>
        <p:txBody>
          <a:bodyPr anchor="t" rtlCol="false" tIns="0" lIns="0" bIns="0" rIns="0">
            <a:spAutoFit/>
          </a:bodyPr>
          <a:lstStyle/>
          <a:p>
            <a:pPr algn="ctr" marL="1079501" indent="-539750" lvl="1">
              <a:lnSpc>
                <a:spcPts val="7000"/>
              </a:lnSpc>
              <a:buFont typeface="Arial"/>
              <a:buChar char="•"/>
            </a:pPr>
            <a:r>
              <a:rPr lang="en-US" sz="5000" spc="-180">
                <a:solidFill>
                  <a:srgbClr val="000000"/>
                </a:solidFill>
                <a:latin typeface="Caveat"/>
                <a:ea typeface="Caveat"/>
                <a:cs typeface="Caveat"/>
                <a:sym typeface="Caveat"/>
              </a:rPr>
              <a:t>Secretary of State’s Office – What We Do</a:t>
            </a:r>
          </a:p>
        </p:txBody>
      </p:sp>
      <p:sp>
        <p:nvSpPr>
          <p:cNvPr name="TextBox 25" id="25"/>
          <p:cNvSpPr txBox="true"/>
          <p:nvPr/>
        </p:nvSpPr>
        <p:spPr>
          <a:xfrm rot="0">
            <a:off x="10645732" y="1876426"/>
            <a:ext cx="6149589" cy="2352674"/>
          </a:xfrm>
          <a:prstGeom prst="rect">
            <a:avLst/>
          </a:prstGeom>
        </p:spPr>
        <p:txBody>
          <a:bodyPr anchor="t" rtlCol="false" tIns="0" lIns="0" bIns="0" rIns="0">
            <a:spAutoFit/>
          </a:bodyPr>
          <a:lstStyle/>
          <a:p>
            <a:pPr algn="ctr" marL="0" indent="0" lvl="0">
              <a:lnSpc>
                <a:spcPts val="8999"/>
              </a:lnSpc>
            </a:pPr>
            <a:r>
              <a:rPr lang="en-US" b="true" sz="9999">
                <a:solidFill>
                  <a:srgbClr val="3C8AFF"/>
                </a:solidFill>
                <a:latin typeface="Playfair Display Bold"/>
                <a:ea typeface="Playfair Display Bold"/>
                <a:cs typeface="Playfair Display Bold"/>
                <a:sym typeface="Playfair Display Bold"/>
              </a:rPr>
              <a:t>Table Of </a:t>
            </a:r>
            <a:r>
              <a:rPr lang="en-US" b="true" sz="9999" i="true">
                <a:solidFill>
                  <a:srgbClr val="F86D6D"/>
                </a:solidFill>
                <a:latin typeface="Playfair Display Bold Italics"/>
                <a:ea typeface="Playfair Display Bold Italics"/>
                <a:cs typeface="Playfair Display Bold Italics"/>
                <a:sym typeface="Playfair Display Bold Italics"/>
              </a:rPr>
              <a:t>Contents</a:t>
            </a:r>
          </a:p>
        </p:txBody>
      </p:sp>
      <p:sp>
        <p:nvSpPr>
          <p:cNvPr name="TextBox 26" id="26"/>
          <p:cNvSpPr txBox="true"/>
          <p:nvPr/>
        </p:nvSpPr>
        <p:spPr>
          <a:xfrm rot="0">
            <a:off x="9469473" y="5430865"/>
            <a:ext cx="9161494" cy="1749425"/>
          </a:xfrm>
          <a:prstGeom prst="rect">
            <a:avLst/>
          </a:prstGeom>
        </p:spPr>
        <p:txBody>
          <a:bodyPr anchor="t" rtlCol="false" tIns="0" lIns="0" bIns="0" rIns="0">
            <a:spAutoFit/>
          </a:bodyPr>
          <a:lstStyle/>
          <a:p>
            <a:pPr algn="ctr" marL="1079501" indent="-539750" lvl="1">
              <a:lnSpc>
                <a:spcPts val="7000"/>
              </a:lnSpc>
              <a:buFont typeface="Arial"/>
              <a:buChar char="•"/>
            </a:pPr>
            <a:r>
              <a:rPr lang="en-US" sz="5000" spc="-180">
                <a:solidFill>
                  <a:srgbClr val="000000"/>
                </a:solidFill>
                <a:latin typeface="Caveat"/>
                <a:ea typeface="Caveat"/>
                <a:cs typeface="Caveat"/>
                <a:sym typeface="Caveat"/>
              </a:rPr>
              <a:t> The Right to Vote has Been a Struggle – Exercise Your Right</a:t>
            </a:r>
          </a:p>
        </p:txBody>
      </p:sp>
      <p:sp>
        <p:nvSpPr>
          <p:cNvPr name="TextBox 27" id="27"/>
          <p:cNvSpPr txBox="true"/>
          <p:nvPr/>
        </p:nvSpPr>
        <p:spPr>
          <a:xfrm rot="0">
            <a:off x="9740778" y="8113740"/>
            <a:ext cx="8177794" cy="863600"/>
          </a:xfrm>
          <a:prstGeom prst="rect">
            <a:avLst/>
          </a:prstGeom>
        </p:spPr>
        <p:txBody>
          <a:bodyPr anchor="t" rtlCol="false" tIns="0" lIns="0" bIns="0" rIns="0">
            <a:spAutoFit/>
          </a:bodyPr>
          <a:lstStyle/>
          <a:p>
            <a:pPr algn="ctr" marL="1079501" indent="-539750" lvl="1">
              <a:lnSpc>
                <a:spcPts val="7000"/>
              </a:lnSpc>
              <a:buFont typeface="Arial"/>
              <a:buChar char="•"/>
            </a:pPr>
            <a:r>
              <a:rPr lang="en-US" sz="5000" spc="-180">
                <a:solidFill>
                  <a:srgbClr val="000000"/>
                </a:solidFill>
                <a:latin typeface="Caveat"/>
                <a:ea typeface="Caveat"/>
                <a:cs typeface="Caveat"/>
                <a:sym typeface="Caveat"/>
              </a:rPr>
              <a:t>Key General Election Dates in 2024</a:t>
            </a:r>
          </a:p>
        </p:txBody>
      </p:sp>
      <p:sp>
        <p:nvSpPr>
          <p:cNvPr name="TextBox 28" id="28"/>
          <p:cNvSpPr txBox="true"/>
          <p:nvPr/>
        </p:nvSpPr>
        <p:spPr>
          <a:xfrm rot="0">
            <a:off x="9144000" y="7278168"/>
            <a:ext cx="8774572" cy="819974"/>
          </a:xfrm>
          <a:prstGeom prst="rect">
            <a:avLst/>
          </a:prstGeom>
        </p:spPr>
        <p:txBody>
          <a:bodyPr anchor="t" rtlCol="false" tIns="0" lIns="0" bIns="0" rIns="0">
            <a:spAutoFit/>
          </a:bodyPr>
          <a:lstStyle/>
          <a:p>
            <a:pPr algn="ctr" marL="1045509" indent="-522755" lvl="1">
              <a:lnSpc>
                <a:spcPts val="6779"/>
              </a:lnSpc>
              <a:buFont typeface="Arial"/>
              <a:buChar char="•"/>
            </a:pPr>
            <a:r>
              <a:rPr lang="en-US" sz="4842" spc="-174">
                <a:solidFill>
                  <a:srgbClr val="000000"/>
                </a:solidFill>
                <a:latin typeface="Caveat"/>
                <a:ea typeface="Caveat"/>
                <a:cs typeface="Caveat"/>
                <a:sym typeface="Caveat"/>
              </a:rPr>
              <a:t>Lots of Ways to Participate – Use Them!</a:t>
            </a:r>
          </a:p>
        </p:txBody>
      </p:sp>
    </p:spTree>
  </p:cSld>
  <p:clrMapOvr>
    <a:masterClrMapping/>
  </p:clrMapOvr>
  <p:transition spd="slow">
    <p:push dir="l"/>
  </p:transition>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38888" r="0" b="-38888"/>
            </a:stretch>
          </a:blipFill>
        </p:spPr>
      </p:sp>
      <p:grpSp>
        <p:nvGrpSpPr>
          <p:cNvPr name="Group 3" id="3"/>
          <p:cNvGrpSpPr/>
          <p:nvPr/>
        </p:nvGrpSpPr>
        <p:grpSpPr>
          <a:xfrm rot="0">
            <a:off x="-55923" y="369829"/>
            <a:ext cx="18448266" cy="2196629"/>
            <a:chOff x="0" y="0"/>
            <a:chExt cx="24597688" cy="2928839"/>
          </a:xfrm>
        </p:grpSpPr>
        <p:sp>
          <p:nvSpPr>
            <p:cNvPr name="Freeform 4" id="4"/>
            <p:cNvSpPr/>
            <p:nvPr/>
          </p:nvSpPr>
          <p:spPr>
            <a:xfrm flipH="false" flipV="false" rot="0">
              <a:off x="0" y="0"/>
              <a:ext cx="3074897" cy="2928839"/>
            </a:xfrm>
            <a:custGeom>
              <a:avLst/>
              <a:gdLst/>
              <a:ahLst/>
              <a:cxnLst/>
              <a:rect r="r" b="b" t="t" l="l"/>
              <a:pathLst>
                <a:path h="2928839" w="3074897">
                  <a:moveTo>
                    <a:pt x="0" y="0"/>
                  </a:moveTo>
                  <a:lnTo>
                    <a:pt x="3074897" y="0"/>
                  </a:lnTo>
                  <a:lnTo>
                    <a:pt x="3074897" y="2928839"/>
                  </a:lnTo>
                  <a:lnTo>
                    <a:pt x="0" y="2928839"/>
                  </a:lnTo>
                  <a:lnTo>
                    <a:pt x="0" y="0"/>
                  </a:lnTo>
                  <a:close/>
                </a:path>
              </a:pathLst>
            </a:custGeom>
            <a:blipFill>
              <a:blip r:embed="rId4">
                <a:alphaModFix amt="50000"/>
                <a:extLst>
                  <a:ext uri="{96DAC541-7B7A-43D3-8B79-37D633B846F1}">
                    <asvg:svgBlip xmlns:asvg="http://schemas.microsoft.com/office/drawing/2016/SVG/main" r:embed="rId5"/>
                  </a:ext>
                </a:extLst>
              </a:blip>
              <a:stretch>
                <a:fillRect l="0" t="0" r="0" b="0"/>
              </a:stretch>
            </a:blipFill>
            <a:ln cap="sq">
              <a:noFill/>
              <a:prstDash val="solid"/>
              <a:miter/>
            </a:ln>
          </p:spPr>
        </p:sp>
        <p:sp>
          <p:nvSpPr>
            <p:cNvPr name="Freeform 5" id="5"/>
            <p:cNvSpPr/>
            <p:nvPr/>
          </p:nvSpPr>
          <p:spPr>
            <a:xfrm flipH="false" flipV="false" rot="0">
              <a:off x="3074897" y="0"/>
              <a:ext cx="3074897" cy="2928839"/>
            </a:xfrm>
            <a:custGeom>
              <a:avLst/>
              <a:gdLst/>
              <a:ahLst/>
              <a:cxnLst/>
              <a:rect r="r" b="b" t="t" l="l"/>
              <a:pathLst>
                <a:path h="2928839" w="3074897">
                  <a:moveTo>
                    <a:pt x="0" y="0"/>
                  </a:moveTo>
                  <a:lnTo>
                    <a:pt x="3074897" y="0"/>
                  </a:lnTo>
                  <a:lnTo>
                    <a:pt x="3074897" y="2928839"/>
                  </a:lnTo>
                  <a:lnTo>
                    <a:pt x="0" y="2928839"/>
                  </a:lnTo>
                  <a:lnTo>
                    <a:pt x="0" y="0"/>
                  </a:lnTo>
                  <a:close/>
                </a:path>
              </a:pathLst>
            </a:custGeom>
            <a:blipFill>
              <a:blip r:embed="rId4">
                <a:alphaModFix amt="50000"/>
                <a:extLst>
                  <a:ext uri="{96DAC541-7B7A-43D3-8B79-37D633B846F1}">
                    <asvg:svgBlip xmlns:asvg="http://schemas.microsoft.com/office/drawing/2016/SVG/main" r:embed="rId5"/>
                  </a:ext>
                </a:extLst>
              </a:blip>
              <a:stretch>
                <a:fillRect l="0" t="0" r="0" b="0"/>
              </a:stretch>
            </a:blipFill>
            <a:ln cap="sq">
              <a:noFill/>
              <a:prstDash val="solid"/>
              <a:miter/>
            </a:ln>
          </p:spPr>
        </p:sp>
        <p:sp>
          <p:nvSpPr>
            <p:cNvPr name="Freeform 6" id="6"/>
            <p:cNvSpPr/>
            <p:nvPr/>
          </p:nvSpPr>
          <p:spPr>
            <a:xfrm flipH="false" flipV="false" rot="0">
              <a:off x="6149794" y="0"/>
              <a:ext cx="3074897" cy="2928839"/>
            </a:xfrm>
            <a:custGeom>
              <a:avLst/>
              <a:gdLst/>
              <a:ahLst/>
              <a:cxnLst/>
              <a:rect r="r" b="b" t="t" l="l"/>
              <a:pathLst>
                <a:path h="2928839" w="3074897">
                  <a:moveTo>
                    <a:pt x="0" y="0"/>
                  </a:moveTo>
                  <a:lnTo>
                    <a:pt x="3074896" y="0"/>
                  </a:lnTo>
                  <a:lnTo>
                    <a:pt x="3074896" y="2928839"/>
                  </a:lnTo>
                  <a:lnTo>
                    <a:pt x="0" y="2928839"/>
                  </a:lnTo>
                  <a:lnTo>
                    <a:pt x="0" y="0"/>
                  </a:lnTo>
                  <a:close/>
                </a:path>
              </a:pathLst>
            </a:custGeom>
            <a:blipFill>
              <a:blip r:embed="rId4">
                <a:alphaModFix amt="50000"/>
                <a:extLst>
                  <a:ext uri="{96DAC541-7B7A-43D3-8B79-37D633B846F1}">
                    <asvg:svgBlip xmlns:asvg="http://schemas.microsoft.com/office/drawing/2016/SVG/main" r:embed="rId5"/>
                  </a:ext>
                </a:extLst>
              </a:blip>
              <a:stretch>
                <a:fillRect l="0" t="0" r="0" b="0"/>
              </a:stretch>
            </a:blipFill>
            <a:ln cap="sq">
              <a:noFill/>
              <a:prstDash val="solid"/>
              <a:miter/>
            </a:ln>
          </p:spPr>
        </p:sp>
        <p:sp>
          <p:nvSpPr>
            <p:cNvPr name="Freeform 7" id="7"/>
            <p:cNvSpPr/>
            <p:nvPr/>
          </p:nvSpPr>
          <p:spPr>
            <a:xfrm flipH="false" flipV="false" rot="0">
              <a:off x="9224690" y="0"/>
              <a:ext cx="3074897" cy="2928839"/>
            </a:xfrm>
            <a:custGeom>
              <a:avLst/>
              <a:gdLst/>
              <a:ahLst/>
              <a:cxnLst/>
              <a:rect r="r" b="b" t="t" l="l"/>
              <a:pathLst>
                <a:path h="2928839" w="3074897">
                  <a:moveTo>
                    <a:pt x="0" y="0"/>
                  </a:moveTo>
                  <a:lnTo>
                    <a:pt x="3074897" y="0"/>
                  </a:lnTo>
                  <a:lnTo>
                    <a:pt x="3074897" y="2928839"/>
                  </a:lnTo>
                  <a:lnTo>
                    <a:pt x="0" y="2928839"/>
                  </a:lnTo>
                  <a:lnTo>
                    <a:pt x="0" y="0"/>
                  </a:lnTo>
                  <a:close/>
                </a:path>
              </a:pathLst>
            </a:custGeom>
            <a:blipFill>
              <a:blip r:embed="rId4">
                <a:alphaModFix amt="50000"/>
                <a:extLst>
                  <a:ext uri="{96DAC541-7B7A-43D3-8B79-37D633B846F1}">
                    <asvg:svgBlip xmlns:asvg="http://schemas.microsoft.com/office/drawing/2016/SVG/main" r:embed="rId5"/>
                  </a:ext>
                </a:extLst>
              </a:blip>
              <a:stretch>
                <a:fillRect l="0" t="0" r="0" b="0"/>
              </a:stretch>
            </a:blipFill>
            <a:ln cap="sq">
              <a:noFill/>
              <a:prstDash val="solid"/>
              <a:miter/>
            </a:ln>
          </p:spPr>
        </p:sp>
        <p:sp>
          <p:nvSpPr>
            <p:cNvPr name="Freeform 8" id="8"/>
            <p:cNvSpPr/>
            <p:nvPr/>
          </p:nvSpPr>
          <p:spPr>
            <a:xfrm flipH="false" flipV="false" rot="0">
              <a:off x="12299587" y="0"/>
              <a:ext cx="3074897" cy="2928839"/>
            </a:xfrm>
            <a:custGeom>
              <a:avLst/>
              <a:gdLst/>
              <a:ahLst/>
              <a:cxnLst/>
              <a:rect r="r" b="b" t="t" l="l"/>
              <a:pathLst>
                <a:path h="2928839" w="3074897">
                  <a:moveTo>
                    <a:pt x="0" y="0"/>
                  </a:moveTo>
                  <a:lnTo>
                    <a:pt x="3074897" y="0"/>
                  </a:lnTo>
                  <a:lnTo>
                    <a:pt x="3074897" y="2928839"/>
                  </a:lnTo>
                  <a:lnTo>
                    <a:pt x="0" y="2928839"/>
                  </a:lnTo>
                  <a:lnTo>
                    <a:pt x="0" y="0"/>
                  </a:lnTo>
                  <a:close/>
                </a:path>
              </a:pathLst>
            </a:custGeom>
            <a:blipFill>
              <a:blip r:embed="rId4">
                <a:alphaModFix amt="50000"/>
                <a:extLst>
                  <a:ext uri="{96DAC541-7B7A-43D3-8B79-37D633B846F1}">
                    <asvg:svgBlip xmlns:asvg="http://schemas.microsoft.com/office/drawing/2016/SVG/main" r:embed="rId5"/>
                  </a:ext>
                </a:extLst>
              </a:blip>
              <a:stretch>
                <a:fillRect l="0" t="0" r="0" b="0"/>
              </a:stretch>
            </a:blipFill>
            <a:ln cap="sq">
              <a:noFill/>
              <a:prstDash val="solid"/>
              <a:miter/>
            </a:ln>
          </p:spPr>
        </p:sp>
        <p:sp>
          <p:nvSpPr>
            <p:cNvPr name="Freeform 9" id="9"/>
            <p:cNvSpPr/>
            <p:nvPr/>
          </p:nvSpPr>
          <p:spPr>
            <a:xfrm flipH="false" flipV="false" rot="0">
              <a:off x="15374484" y="0"/>
              <a:ext cx="3074897" cy="2928839"/>
            </a:xfrm>
            <a:custGeom>
              <a:avLst/>
              <a:gdLst/>
              <a:ahLst/>
              <a:cxnLst/>
              <a:rect r="r" b="b" t="t" l="l"/>
              <a:pathLst>
                <a:path h="2928839" w="3074897">
                  <a:moveTo>
                    <a:pt x="0" y="0"/>
                  </a:moveTo>
                  <a:lnTo>
                    <a:pt x="3074897" y="0"/>
                  </a:lnTo>
                  <a:lnTo>
                    <a:pt x="3074897" y="2928839"/>
                  </a:lnTo>
                  <a:lnTo>
                    <a:pt x="0" y="2928839"/>
                  </a:lnTo>
                  <a:lnTo>
                    <a:pt x="0" y="0"/>
                  </a:lnTo>
                  <a:close/>
                </a:path>
              </a:pathLst>
            </a:custGeom>
            <a:blipFill>
              <a:blip r:embed="rId4">
                <a:alphaModFix amt="50000"/>
                <a:extLst>
                  <a:ext uri="{96DAC541-7B7A-43D3-8B79-37D633B846F1}">
                    <asvg:svgBlip xmlns:asvg="http://schemas.microsoft.com/office/drawing/2016/SVG/main" r:embed="rId5"/>
                  </a:ext>
                </a:extLst>
              </a:blip>
              <a:stretch>
                <a:fillRect l="0" t="0" r="0" b="0"/>
              </a:stretch>
            </a:blipFill>
            <a:ln cap="sq">
              <a:noFill/>
              <a:prstDash val="solid"/>
              <a:miter/>
            </a:ln>
          </p:spPr>
        </p:sp>
        <p:sp>
          <p:nvSpPr>
            <p:cNvPr name="Freeform 10" id="10"/>
            <p:cNvSpPr/>
            <p:nvPr/>
          </p:nvSpPr>
          <p:spPr>
            <a:xfrm flipH="false" flipV="false" rot="0">
              <a:off x="18447895" y="0"/>
              <a:ext cx="3074897" cy="2928839"/>
            </a:xfrm>
            <a:custGeom>
              <a:avLst/>
              <a:gdLst/>
              <a:ahLst/>
              <a:cxnLst/>
              <a:rect r="r" b="b" t="t" l="l"/>
              <a:pathLst>
                <a:path h="2928839" w="3074897">
                  <a:moveTo>
                    <a:pt x="0" y="0"/>
                  </a:moveTo>
                  <a:lnTo>
                    <a:pt x="3074896" y="0"/>
                  </a:lnTo>
                  <a:lnTo>
                    <a:pt x="3074896" y="2928839"/>
                  </a:lnTo>
                  <a:lnTo>
                    <a:pt x="0" y="2928839"/>
                  </a:lnTo>
                  <a:lnTo>
                    <a:pt x="0" y="0"/>
                  </a:lnTo>
                  <a:close/>
                </a:path>
              </a:pathLst>
            </a:custGeom>
            <a:blipFill>
              <a:blip r:embed="rId4">
                <a:alphaModFix amt="50000"/>
                <a:extLst>
                  <a:ext uri="{96DAC541-7B7A-43D3-8B79-37D633B846F1}">
                    <asvg:svgBlip xmlns:asvg="http://schemas.microsoft.com/office/drawing/2016/SVG/main" r:embed="rId5"/>
                  </a:ext>
                </a:extLst>
              </a:blip>
              <a:stretch>
                <a:fillRect l="0" t="0" r="0" b="0"/>
              </a:stretch>
            </a:blipFill>
            <a:ln cap="sq">
              <a:noFill/>
              <a:prstDash val="solid"/>
              <a:miter/>
            </a:ln>
          </p:spPr>
        </p:sp>
        <p:sp>
          <p:nvSpPr>
            <p:cNvPr name="Freeform 11" id="11"/>
            <p:cNvSpPr/>
            <p:nvPr/>
          </p:nvSpPr>
          <p:spPr>
            <a:xfrm flipH="false" flipV="false" rot="0">
              <a:off x="21522791" y="0"/>
              <a:ext cx="3074897" cy="2928839"/>
            </a:xfrm>
            <a:custGeom>
              <a:avLst/>
              <a:gdLst/>
              <a:ahLst/>
              <a:cxnLst/>
              <a:rect r="r" b="b" t="t" l="l"/>
              <a:pathLst>
                <a:path h="2928839" w="3074897">
                  <a:moveTo>
                    <a:pt x="0" y="0"/>
                  </a:moveTo>
                  <a:lnTo>
                    <a:pt x="3074897" y="0"/>
                  </a:lnTo>
                  <a:lnTo>
                    <a:pt x="3074897" y="2928839"/>
                  </a:lnTo>
                  <a:lnTo>
                    <a:pt x="0" y="2928839"/>
                  </a:lnTo>
                  <a:lnTo>
                    <a:pt x="0" y="0"/>
                  </a:lnTo>
                  <a:close/>
                </a:path>
              </a:pathLst>
            </a:custGeom>
            <a:blipFill>
              <a:blip r:embed="rId4">
                <a:alphaModFix amt="50000"/>
                <a:extLst>
                  <a:ext uri="{96DAC541-7B7A-43D3-8B79-37D633B846F1}">
                    <asvg:svgBlip xmlns:asvg="http://schemas.microsoft.com/office/drawing/2016/SVG/main" r:embed="rId5"/>
                  </a:ext>
                </a:extLst>
              </a:blip>
              <a:stretch>
                <a:fillRect l="0" t="0" r="0" b="0"/>
              </a:stretch>
            </a:blipFill>
            <a:ln cap="sq">
              <a:noFill/>
              <a:prstDash val="solid"/>
              <a:miter/>
            </a:ln>
          </p:spPr>
        </p:sp>
      </p:grpSp>
      <p:grpSp>
        <p:nvGrpSpPr>
          <p:cNvPr name="Group 12" id="12"/>
          <p:cNvGrpSpPr/>
          <p:nvPr/>
        </p:nvGrpSpPr>
        <p:grpSpPr>
          <a:xfrm rot="0">
            <a:off x="-55923" y="7829282"/>
            <a:ext cx="18448266" cy="2196629"/>
            <a:chOff x="0" y="0"/>
            <a:chExt cx="24597688" cy="2928839"/>
          </a:xfrm>
        </p:grpSpPr>
        <p:sp>
          <p:nvSpPr>
            <p:cNvPr name="Freeform 13" id="13"/>
            <p:cNvSpPr/>
            <p:nvPr/>
          </p:nvSpPr>
          <p:spPr>
            <a:xfrm flipH="false" flipV="false" rot="0">
              <a:off x="0" y="0"/>
              <a:ext cx="3074897" cy="2928839"/>
            </a:xfrm>
            <a:custGeom>
              <a:avLst/>
              <a:gdLst/>
              <a:ahLst/>
              <a:cxnLst/>
              <a:rect r="r" b="b" t="t" l="l"/>
              <a:pathLst>
                <a:path h="2928839" w="3074897">
                  <a:moveTo>
                    <a:pt x="0" y="0"/>
                  </a:moveTo>
                  <a:lnTo>
                    <a:pt x="3074897" y="0"/>
                  </a:lnTo>
                  <a:lnTo>
                    <a:pt x="3074897" y="2928839"/>
                  </a:lnTo>
                  <a:lnTo>
                    <a:pt x="0" y="2928839"/>
                  </a:lnTo>
                  <a:lnTo>
                    <a:pt x="0" y="0"/>
                  </a:lnTo>
                  <a:close/>
                </a:path>
              </a:pathLst>
            </a:custGeom>
            <a:blipFill>
              <a:blip r:embed="rId4">
                <a:alphaModFix amt="50000"/>
                <a:extLst>
                  <a:ext uri="{96DAC541-7B7A-43D3-8B79-37D633B846F1}">
                    <asvg:svgBlip xmlns:asvg="http://schemas.microsoft.com/office/drawing/2016/SVG/main" r:embed="rId5"/>
                  </a:ext>
                </a:extLst>
              </a:blip>
              <a:stretch>
                <a:fillRect l="0" t="0" r="0" b="0"/>
              </a:stretch>
            </a:blipFill>
            <a:ln cap="sq">
              <a:noFill/>
              <a:prstDash val="solid"/>
              <a:miter/>
            </a:ln>
          </p:spPr>
        </p:sp>
        <p:sp>
          <p:nvSpPr>
            <p:cNvPr name="Freeform 14" id="14"/>
            <p:cNvSpPr/>
            <p:nvPr/>
          </p:nvSpPr>
          <p:spPr>
            <a:xfrm flipH="false" flipV="false" rot="0">
              <a:off x="3074897" y="0"/>
              <a:ext cx="3074897" cy="2928839"/>
            </a:xfrm>
            <a:custGeom>
              <a:avLst/>
              <a:gdLst/>
              <a:ahLst/>
              <a:cxnLst/>
              <a:rect r="r" b="b" t="t" l="l"/>
              <a:pathLst>
                <a:path h="2928839" w="3074897">
                  <a:moveTo>
                    <a:pt x="0" y="0"/>
                  </a:moveTo>
                  <a:lnTo>
                    <a:pt x="3074897" y="0"/>
                  </a:lnTo>
                  <a:lnTo>
                    <a:pt x="3074897" y="2928839"/>
                  </a:lnTo>
                  <a:lnTo>
                    <a:pt x="0" y="2928839"/>
                  </a:lnTo>
                  <a:lnTo>
                    <a:pt x="0" y="0"/>
                  </a:lnTo>
                  <a:close/>
                </a:path>
              </a:pathLst>
            </a:custGeom>
            <a:blipFill>
              <a:blip r:embed="rId4">
                <a:alphaModFix amt="50000"/>
                <a:extLst>
                  <a:ext uri="{96DAC541-7B7A-43D3-8B79-37D633B846F1}">
                    <asvg:svgBlip xmlns:asvg="http://schemas.microsoft.com/office/drawing/2016/SVG/main" r:embed="rId5"/>
                  </a:ext>
                </a:extLst>
              </a:blip>
              <a:stretch>
                <a:fillRect l="0" t="0" r="0" b="0"/>
              </a:stretch>
            </a:blipFill>
            <a:ln cap="sq">
              <a:noFill/>
              <a:prstDash val="solid"/>
              <a:miter/>
            </a:ln>
          </p:spPr>
        </p:sp>
        <p:sp>
          <p:nvSpPr>
            <p:cNvPr name="Freeform 15" id="15"/>
            <p:cNvSpPr/>
            <p:nvPr/>
          </p:nvSpPr>
          <p:spPr>
            <a:xfrm flipH="false" flipV="false" rot="0">
              <a:off x="6149794" y="0"/>
              <a:ext cx="3074897" cy="2928839"/>
            </a:xfrm>
            <a:custGeom>
              <a:avLst/>
              <a:gdLst/>
              <a:ahLst/>
              <a:cxnLst/>
              <a:rect r="r" b="b" t="t" l="l"/>
              <a:pathLst>
                <a:path h="2928839" w="3074897">
                  <a:moveTo>
                    <a:pt x="0" y="0"/>
                  </a:moveTo>
                  <a:lnTo>
                    <a:pt x="3074896" y="0"/>
                  </a:lnTo>
                  <a:lnTo>
                    <a:pt x="3074896" y="2928839"/>
                  </a:lnTo>
                  <a:lnTo>
                    <a:pt x="0" y="2928839"/>
                  </a:lnTo>
                  <a:lnTo>
                    <a:pt x="0" y="0"/>
                  </a:lnTo>
                  <a:close/>
                </a:path>
              </a:pathLst>
            </a:custGeom>
            <a:blipFill>
              <a:blip r:embed="rId4">
                <a:alphaModFix amt="50000"/>
                <a:extLst>
                  <a:ext uri="{96DAC541-7B7A-43D3-8B79-37D633B846F1}">
                    <asvg:svgBlip xmlns:asvg="http://schemas.microsoft.com/office/drawing/2016/SVG/main" r:embed="rId5"/>
                  </a:ext>
                </a:extLst>
              </a:blip>
              <a:stretch>
                <a:fillRect l="0" t="0" r="0" b="0"/>
              </a:stretch>
            </a:blipFill>
            <a:ln cap="sq">
              <a:noFill/>
              <a:prstDash val="solid"/>
              <a:miter/>
            </a:ln>
          </p:spPr>
        </p:sp>
        <p:sp>
          <p:nvSpPr>
            <p:cNvPr name="Freeform 16" id="16"/>
            <p:cNvSpPr/>
            <p:nvPr/>
          </p:nvSpPr>
          <p:spPr>
            <a:xfrm flipH="false" flipV="false" rot="0">
              <a:off x="9224690" y="0"/>
              <a:ext cx="3074897" cy="2928839"/>
            </a:xfrm>
            <a:custGeom>
              <a:avLst/>
              <a:gdLst/>
              <a:ahLst/>
              <a:cxnLst/>
              <a:rect r="r" b="b" t="t" l="l"/>
              <a:pathLst>
                <a:path h="2928839" w="3074897">
                  <a:moveTo>
                    <a:pt x="0" y="0"/>
                  </a:moveTo>
                  <a:lnTo>
                    <a:pt x="3074897" y="0"/>
                  </a:lnTo>
                  <a:lnTo>
                    <a:pt x="3074897" y="2928839"/>
                  </a:lnTo>
                  <a:lnTo>
                    <a:pt x="0" y="2928839"/>
                  </a:lnTo>
                  <a:lnTo>
                    <a:pt x="0" y="0"/>
                  </a:lnTo>
                  <a:close/>
                </a:path>
              </a:pathLst>
            </a:custGeom>
            <a:blipFill>
              <a:blip r:embed="rId4">
                <a:alphaModFix amt="50000"/>
                <a:extLst>
                  <a:ext uri="{96DAC541-7B7A-43D3-8B79-37D633B846F1}">
                    <asvg:svgBlip xmlns:asvg="http://schemas.microsoft.com/office/drawing/2016/SVG/main" r:embed="rId5"/>
                  </a:ext>
                </a:extLst>
              </a:blip>
              <a:stretch>
                <a:fillRect l="0" t="0" r="0" b="0"/>
              </a:stretch>
            </a:blipFill>
            <a:ln cap="sq">
              <a:noFill/>
              <a:prstDash val="solid"/>
              <a:miter/>
            </a:ln>
          </p:spPr>
        </p:sp>
        <p:sp>
          <p:nvSpPr>
            <p:cNvPr name="Freeform 17" id="17"/>
            <p:cNvSpPr/>
            <p:nvPr/>
          </p:nvSpPr>
          <p:spPr>
            <a:xfrm flipH="false" flipV="false" rot="0">
              <a:off x="12299587" y="0"/>
              <a:ext cx="3074897" cy="2928839"/>
            </a:xfrm>
            <a:custGeom>
              <a:avLst/>
              <a:gdLst/>
              <a:ahLst/>
              <a:cxnLst/>
              <a:rect r="r" b="b" t="t" l="l"/>
              <a:pathLst>
                <a:path h="2928839" w="3074897">
                  <a:moveTo>
                    <a:pt x="0" y="0"/>
                  </a:moveTo>
                  <a:lnTo>
                    <a:pt x="3074897" y="0"/>
                  </a:lnTo>
                  <a:lnTo>
                    <a:pt x="3074897" y="2928839"/>
                  </a:lnTo>
                  <a:lnTo>
                    <a:pt x="0" y="2928839"/>
                  </a:lnTo>
                  <a:lnTo>
                    <a:pt x="0" y="0"/>
                  </a:lnTo>
                  <a:close/>
                </a:path>
              </a:pathLst>
            </a:custGeom>
            <a:blipFill>
              <a:blip r:embed="rId4">
                <a:alphaModFix amt="50000"/>
                <a:extLst>
                  <a:ext uri="{96DAC541-7B7A-43D3-8B79-37D633B846F1}">
                    <asvg:svgBlip xmlns:asvg="http://schemas.microsoft.com/office/drawing/2016/SVG/main" r:embed="rId5"/>
                  </a:ext>
                </a:extLst>
              </a:blip>
              <a:stretch>
                <a:fillRect l="0" t="0" r="0" b="0"/>
              </a:stretch>
            </a:blipFill>
            <a:ln cap="sq">
              <a:noFill/>
              <a:prstDash val="solid"/>
              <a:miter/>
            </a:ln>
          </p:spPr>
        </p:sp>
        <p:sp>
          <p:nvSpPr>
            <p:cNvPr name="Freeform 18" id="18"/>
            <p:cNvSpPr/>
            <p:nvPr/>
          </p:nvSpPr>
          <p:spPr>
            <a:xfrm flipH="false" flipV="false" rot="0">
              <a:off x="15374484" y="0"/>
              <a:ext cx="3074897" cy="2928839"/>
            </a:xfrm>
            <a:custGeom>
              <a:avLst/>
              <a:gdLst/>
              <a:ahLst/>
              <a:cxnLst/>
              <a:rect r="r" b="b" t="t" l="l"/>
              <a:pathLst>
                <a:path h="2928839" w="3074897">
                  <a:moveTo>
                    <a:pt x="0" y="0"/>
                  </a:moveTo>
                  <a:lnTo>
                    <a:pt x="3074897" y="0"/>
                  </a:lnTo>
                  <a:lnTo>
                    <a:pt x="3074897" y="2928839"/>
                  </a:lnTo>
                  <a:lnTo>
                    <a:pt x="0" y="2928839"/>
                  </a:lnTo>
                  <a:lnTo>
                    <a:pt x="0" y="0"/>
                  </a:lnTo>
                  <a:close/>
                </a:path>
              </a:pathLst>
            </a:custGeom>
            <a:blipFill>
              <a:blip r:embed="rId4">
                <a:alphaModFix amt="50000"/>
                <a:extLst>
                  <a:ext uri="{96DAC541-7B7A-43D3-8B79-37D633B846F1}">
                    <asvg:svgBlip xmlns:asvg="http://schemas.microsoft.com/office/drawing/2016/SVG/main" r:embed="rId5"/>
                  </a:ext>
                </a:extLst>
              </a:blip>
              <a:stretch>
                <a:fillRect l="0" t="0" r="0" b="0"/>
              </a:stretch>
            </a:blipFill>
            <a:ln cap="sq">
              <a:noFill/>
              <a:prstDash val="solid"/>
              <a:miter/>
            </a:ln>
          </p:spPr>
        </p:sp>
        <p:sp>
          <p:nvSpPr>
            <p:cNvPr name="Freeform 19" id="19"/>
            <p:cNvSpPr/>
            <p:nvPr/>
          </p:nvSpPr>
          <p:spPr>
            <a:xfrm flipH="false" flipV="false" rot="0">
              <a:off x="18447895" y="0"/>
              <a:ext cx="3074897" cy="2928839"/>
            </a:xfrm>
            <a:custGeom>
              <a:avLst/>
              <a:gdLst/>
              <a:ahLst/>
              <a:cxnLst/>
              <a:rect r="r" b="b" t="t" l="l"/>
              <a:pathLst>
                <a:path h="2928839" w="3074897">
                  <a:moveTo>
                    <a:pt x="0" y="0"/>
                  </a:moveTo>
                  <a:lnTo>
                    <a:pt x="3074896" y="0"/>
                  </a:lnTo>
                  <a:lnTo>
                    <a:pt x="3074896" y="2928839"/>
                  </a:lnTo>
                  <a:lnTo>
                    <a:pt x="0" y="2928839"/>
                  </a:lnTo>
                  <a:lnTo>
                    <a:pt x="0" y="0"/>
                  </a:lnTo>
                  <a:close/>
                </a:path>
              </a:pathLst>
            </a:custGeom>
            <a:blipFill>
              <a:blip r:embed="rId4">
                <a:alphaModFix amt="50000"/>
                <a:extLst>
                  <a:ext uri="{96DAC541-7B7A-43D3-8B79-37D633B846F1}">
                    <asvg:svgBlip xmlns:asvg="http://schemas.microsoft.com/office/drawing/2016/SVG/main" r:embed="rId5"/>
                  </a:ext>
                </a:extLst>
              </a:blip>
              <a:stretch>
                <a:fillRect l="0" t="0" r="0" b="0"/>
              </a:stretch>
            </a:blipFill>
            <a:ln cap="sq">
              <a:noFill/>
              <a:prstDash val="solid"/>
              <a:miter/>
            </a:ln>
          </p:spPr>
        </p:sp>
        <p:sp>
          <p:nvSpPr>
            <p:cNvPr name="Freeform 20" id="20"/>
            <p:cNvSpPr/>
            <p:nvPr/>
          </p:nvSpPr>
          <p:spPr>
            <a:xfrm flipH="false" flipV="false" rot="0">
              <a:off x="21522791" y="0"/>
              <a:ext cx="3074897" cy="2928839"/>
            </a:xfrm>
            <a:custGeom>
              <a:avLst/>
              <a:gdLst/>
              <a:ahLst/>
              <a:cxnLst/>
              <a:rect r="r" b="b" t="t" l="l"/>
              <a:pathLst>
                <a:path h="2928839" w="3074897">
                  <a:moveTo>
                    <a:pt x="0" y="0"/>
                  </a:moveTo>
                  <a:lnTo>
                    <a:pt x="3074897" y="0"/>
                  </a:lnTo>
                  <a:lnTo>
                    <a:pt x="3074897" y="2928839"/>
                  </a:lnTo>
                  <a:lnTo>
                    <a:pt x="0" y="2928839"/>
                  </a:lnTo>
                  <a:lnTo>
                    <a:pt x="0" y="0"/>
                  </a:lnTo>
                  <a:close/>
                </a:path>
              </a:pathLst>
            </a:custGeom>
            <a:blipFill>
              <a:blip r:embed="rId4">
                <a:alphaModFix amt="50000"/>
                <a:extLst>
                  <a:ext uri="{96DAC541-7B7A-43D3-8B79-37D633B846F1}">
                    <asvg:svgBlip xmlns:asvg="http://schemas.microsoft.com/office/drawing/2016/SVG/main" r:embed="rId5"/>
                  </a:ext>
                </a:extLst>
              </a:blip>
              <a:stretch>
                <a:fillRect l="0" t="0" r="0" b="0"/>
              </a:stretch>
            </a:blipFill>
            <a:ln cap="sq">
              <a:noFill/>
              <a:prstDash val="solid"/>
              <a:miter/>
            </a:ln>
          </p:spPr>
        </p:sp>
      </p:grpSp>
      <p:sp>
        <p:nvSpPr>
          <p:cNvPr name="TextBox 21" id="21"/>
          <p:cNvSpPr txBox="true"/>
          <p:nvPr/>
        </p:nvSpPr>
        <p:spPr>
          <a:xfrm rot="0">
            <a:off x="3127532" y="1019175"/>
            <a:ext cx="13936475" cy="2773047"/>
          </a:xfrm>
          <a:prstGeom prst="rect">
            <a:avLst/>
          </a:prstGeom>
        </p:spPr>
        <p:txBody>
          <a:bodyPr anchor="t" rtlCol="false" tIns="0" lIns="0" bIns="0" rIns="0">
            <a:spAutoFit/>
          </a:bodyPr>
          <a:lstStyle/>
          <a:p>
            <a:pPr algn="l" marL="0" indent="0" lvl="0">
              <a:lnSpc>
                <a:spcPts val="10948"/>
              </a:lnSpc>
              <a:spcBef>
                <a:spcPct val="0"/>
              </a:spcBef>
            </a:pPr>
            <a:r>
              <a:rPr lang="en-US" b="true" sz="9123">
                <a:solidFill>
                  <a:srgbClr val="3C8AFF"/>
                </a:solidFill>
                <a:latin typeface="Playfair Display Bold"/>
                <a:ea typeface="Playfair Display Bold"/>
                <a:cs typeface="Playfair Display Bold"/>
                <a:sym typeface="Playfair Display Bold"/>
              </a:rPr>
              <a:t>New Mexico</a:t>
            </a:r>
            <a:r>
              <a:rPr lang="en-US" b="true" sz="9123">
                <a:solidFill>
                  <a:srgbClr val="222428"/>
                </a:solidFill>
                <a:latin typeface="Playfair Display Bold"/>
                <a:ea typeface="Playfair Display Bold"/>
                <a:cs typeface="Playfair Display Bold"/>
                <a:sym typeface="Playfair Display Bold"/>
              </a:rPr>
              <a:t> </a:t>
            </a:r>
            <a:r>
              <a:rPr lang="en-US" b="true" sz="9123" i="true">
                <a:solidFill>
                  <a:srgbClr val="F86D6D"/>
                </a:solidFill>
                <a:latin typeface="Playfair Display Bold Italics"/>
                <a:ea typeface="Playfair Display Bold Italics"/>
                <a:cs typeface="Playfair Display Bold Italics"/>
                <a:sym typeface="Playfair Display Bold Italics"/>
              </a:rPr>
              <a:t>Secretary of State’s Office</a:t>
            </a:r>
          </a:p>
        </p:txBody>
      </p:sp>
      <p:grpSp>
        <p:nvGrpSpPr>
          <p:cNvPr name="Group 22" id="22"/>
          <p:cNvGrpSpPr/>
          <p:nvPr/>
        </p:nvGrpSpPr>
        <p:grpSpPr>
          <a:xfrm rot="0">
            <a:off x="2986140" y="4396457"/>
            <a:ext cx="14077868" cy="5258191"/>
            <a:chOff x="0" y="0"/>
            <a:chExt cx="18770490" cy="7010921"/>
          </a:xfrm>
        </p:grpSpPr>
        <p:pic>
          <p:nvPicPr>
            <p:cNvPr name="Picture 23" id="23"/>
            <p:cNvPicPr>
              <a:picLocks noChangeAspect="true"/>
            </p:cNvPicPr>
            <p:nvPr/>
          </p:nvPicPr>
          <p:blipFill>
            <a:blip r:embed="rId6"/>
            <a:srcRect l="0" t="854" r="0" b="854"/>
            <a:stretch>
              <a:fillRect/>
            </a:stretch>
          </p:blipFill>
          <p:spPr>
            <a:xfrm flipH="false" flipV="false">
              <a:off x="0" y="0"/>
              <a:ext cx="18770490" cy="7010921"/>
            </a:xfrm>
            <a:prstGeom prst="rect">
              <a:avLst/>
            </a:prstGeom>
          </p:spPr>
        </p:pic>
      </p:grpSp>
      <p:sp>
        <p:nvSpPr>
          <p:cNvPr name="Freeform 24" id="24"/>
          <p:cNvSpPr/>
          <p:nvPr/>
        </p:nvSpPr>
        <p:spPr>
          <a:xfrm flipH="false" flipV="false" rot="0">
            <a:off x="-55923" y="700034"/>
            <a:ext cx="3042062" cy="6773823"/>
          </a:xfrm>
          <a:custGeom>
            <a:avLst/>
            <a:gdLst/>
            <a:ahLst/>
            <a:cxnLst/>
            <a:rect r="r" b="b" t="t" l="l"/>
            <a:pathLst>
              <a:path h="6773823" w="3042062">
                <a:moveTo>
                  <a:pt x="0" y="0"/>
                </a:moveTo>
                <a:lnTo>
                  <a:pt x="3042063" y="0"/>
                </a:lnTo>
                <a:lnTo>
                  <a:pt x="3042063" y="6773823"/>
                </a:lnTo>
                <a:lnTo>
                  <a:pt x="0" y="6773823"/>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Tree>
  </p:cSld>
  <p:clrMapOvr>
    <a:masterClrMapping/>
  </p:clrMapOvr>
  <p:transition spd="slow">
    <p:push dir="l"/>
  </p:transition>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38888" r="0" b="-38888"/>
            </a:stretch>
          </a:blipFill>
        </p:spPr>
      </p:sp>
      <p:grpSp>
        <p:nvGrpSpPr>
          <p:cNvPr name="Group 3" id="3"/>
          <p:cNvGrpSpPr/>
          <p:nvPr/>
        </p:nvGrpSpPr>
        <p:grpSpPr>
          <a:xfrm rot="0">
            <a:off x="-55923" y="369829"/>
            <a:ext cx="18448266" cy="2196629"/>
            <a:chOff x="0" y="0"/>
            <a:chExt cx="24597688" cy="2928839"/>
          </a:xfrm>
        </p:grpSpPr>
        <p:sp>
          <p:nvSpPr>
            <p:cNvPr name="Freeform 4" id="4"/>
            <p:cNvSpPr/>
            <p:nvPr/>
          </p:nvSpPr>
          <p:spPr>
            <a:xfrm flipH="false" flipV="false" rot="0">
              <a:off x="0" y="0"/>
              <a:ext cx="3074897" cy="2928839"/>
            </a:xfrm>
            <a:custGeom>
              <a:avLst/>
              <a:gdLst/>
              <a:ahLst/>
              <a:cxnLst/>
              <a:rect r="r" b="b" t="t" l="l"/>
              <a:pathLst>
                <a:path h="2928839" w="3074897">
                  <a:moveTo>
                    <a:pt x="0" y="0"/>
                  </a:moveTo>
                  <a:lnTo>
                    <a:pt x="3074897" y="0"/>
                  </a:lnTo>
                  <a:lnTo>
                    <a:pt x="3074897" y="2928839"/>
                  </a:lnTo>
                  <a:lnTo>
                    <a:pt x="0" y="2928839"/>
                  </a:lnTo>
                  <a:lnTo>
                    <a:pt x="0" y="0"/>
                  </a:lnTo>
                  <a:close/>
                </a:path>
              </a:pathLst>
            </a:custGeom>
            <a:blipFill>
              <a:blip r:embed="rId4">
                <a:alphaModFix amt="50000"/>
                <a:extLst>
                  <a:ext uri="{96DAC541-7B7A-43D3-8B79-37D633B846F1}">
                    <asvg:svgBlip xmlns:asvg="http://schemas.microsoft.com/office/drawing/2016/SVG/main" r:embed="rId5"/>
                  </a:ext>
                </a:extLst>
              </a:blip>
              <a:stretch>
                <a:fillRect l="0" t="0" r="0" b="0"/>
              </a:stretch>
            </a:blipFill>
            <a:ln cap="sq">
              <a:noFill/>
              <a:prstDash val="solid"/>
              <a:miter/>
            </a:ln>
          </p:spPr>
        </p:sp>
        <p:sp>
          <p:nvSpPr>
            <p:cNvPr name="Freeform 5" id="5"/>
            <p:cNvSpPr/>
            <p:nvPr/>
          </p:nvSpPr>
          <p:spPr>
            <a:xfrm flipH="false" flipV="false" rot="0">
              <a:off x="3074897" y="0"/>
              <a:ext cx="3074897" cy="2928839"/>
            </a:xfrm>
            <a:custGeom>
              <a:avLst/>
              <a:gdLst/>
              <a:ahLst/>
              <a:cxnLst/>
              <a:rect r="r" b="b" t="t" l="l"/>
              <a:pathLst>
                <a:path h="2928839" w="3074897">
                  <a:moveTo>
                    <a:pt x="0" y="0"/>
                  </a:moveTo>
                  <a:lnTo>
                    <a:pt x="3074897" y="0"/>
                  </a:lnTo>
                  <a:lnTo>
                    <a:pt x="3074897" y="2928839"/>
                  </a:lnTo>
                  <a:lnTo>
                    <a:pt x="0" y="2928839"/>
                  </a:lnTo>
                  <a:lnTo>
                    <a:pt x="0" y="0"/>
                  </a:lnTo>
                  <a:close/>
                </a:path>
              </a:pathLst>
            </a:custGeom>
            <a:blipFill>
              <a:blip r:embed="rId4">
                <a:alphaModFix amt="50000"/>
                <a:extLst>
                  <a:ext uri="{96DAC541-7B7A-43D3-8B79-37D633B846F1}">
                    <asvg:svgBlip xmlns:asvg="http://schemas.microsoft.com/office/drawing/2016/SVG/main" r:embed="rId5"/>
                  </a:ext>
                </a:extLst>
              </a:blip>
              <a:stretch>
                <a:fillRect l="0" t="0" r="0" b="0"/>
              </a:stretch>
            </a:blipFill>
            <a:ln cap="sq">
              <a:noFill/>
              <a:prstDash val="solid"/>
              <a:miter/>
            </a:ln>
          </p:spPr>
        </p:sp>
        <p:sp>
          <p:nvSpPr>
            <p:cNvPr name="Freeform 6" id="6"/>
            <p:cNvSpPr/>
            <p:nvPr/>
          </p:nvSpPr>
          <p:spPr>
            <a:xfrm flipH="false" flipV="false" rot="0">
              <a:off x="6149794" y="0"/>
              <a:ext cx="3074897" cy="2928839"/>
            </a:xfrm>
            <a:custGeom>
              <a:avLst/>
              <a:gdLst/>
              <a:ahLst/>
              <a:cxnLst/>
              <a:rect r="r" b="b" t="t" l="l"/>
              <a:pathLst>
                <a:path h="2928839" w="3074897">
                  <a:moveTo>
                    <a:pt x="0" y="0"/>
                  </a:moveTo>
                  <a:lnTo>
                    <a:pt x="3074896" y="0"/>
                  </a:lnTo>
                  <a:lnTo>
                    <a:pt x="3074896" y="2928839"/>
                  </a:lnTo>
                  <a:lnTo>
                    <a:pt x="0" y="2928839"/>
                  </a:lnTo>
                  <a:lnTo>
                    <a:pt x="0" y="0"/>
                  </a:lnTo>
                  <a:close/>
                </a:path>
              </a:pathLst>
            </a:custGeom>
            <a:blipFill>
              <a:blip r:embed="rId4">
                <a:alphaModFix amt="50000"/>
                <a:extLst>
                  <a:ext uri="{96DAC541-7B7A-43D3-8B79-37D633B846F1}">
                    <asvg:svgBlip xmlns:asvg="http://schemas.microsoft.com/office/drawing/2016/SVG/main" r:embed="rId5"/>
                  </a:ext>
                </a:extLst>
              </a:blip>
              <a:stretch>
                <a:fillRect l="0" t="0" r="0" b="0"/>
              </a:stretch>
            </a:blipFill>
            <a:ln cap="sq">
              <a:noFill/>
              <a:prstDash val="solid"/>
              <a:miter/>
            </a:ln>
          </p:spPr>
        </p:sp>
        <p:sp>
          <p:nvSpPr>
            <p:cNvPr name="Freeform 7" id="7"/>
            <p:cNvSpPr/>
            <p:nvPr/>
          </p:nvSpPr>
          <p:spPr>
            <a:xfrm flipH="false" flipV="false" rot="0">
              <a:off x="9224690" y="0"/>
              <a:ext cx="3074897" cy="2928839"/>
            </a:xfrm>
            <a:custGeom>
              <a:avLst/>
              <a:gdLst/>
              <a:ahLst/>
              <a:cxnLst/>
              <a:rect r="r" b="b" t="t" l="l"/>
              <a:pathLst>
                <a:path h="2928839" w="3074897">
                  <a:moveTo>
                    <a:pt x="0" y="0"/>
                  </a:moveTo>
                  <a:lnTo>
                    <a:pt x="3074897" y="0"/>
                  </a:lnTo>
                  <a:lnTo>
                    <a:pt x="3074897" y="2928839"/>
                  </a:lnTo>
                  <a:lnTo>
                    <a:pt x="0" y="2928839"/>
                  </a:lnTo>
                  <a:lnTo>
                    <a:pt x="0" y="0"/>
                  </a:lnTo>
                  <a:close/>
                </a:path>
              </a:pathLst>
            </a:custGeom>
            <a:blipFill>
              <a:blip r:embed="rId4">
                <a:alphaModFix amt="50000"/>
                <a:extLst>
                  <a:ext uri="{96DAC541-7B7A-43D3-8B79-37D633B846F1}">
                    <asvg:svgBlip xmlns:asvg="http://schemas.microsoft.com/office/drawing/2016/SVG/main" r:embed="rId5"/>
                  </a:ext>
                </a:extLst>
              </a:blip>
              <a:stretch>
                <a:fillRect l="0" t="0" r="0" b="0"/>
              </a:stretch>
            </a:blipFill>
            <a:ln cap="sq">
              <a:noFill/>
              <a:prstDash val="solid"/>
              <a:miter/>
            </a:ln>
          </p:spPr>
        </p:sp>
        <p:sp>
          <p:nvSpPr>
            <p:cNvPr name="Freeform 8" id="8"/>
            <p:cNvSpPr/>
            <p:nvPr/>
          </p:nvSpPr>
          <p:spPr>
            <a:xfrm flipH="false" flipV="false" rot="0">
              <a:off x="12299587" y="0"/>
              <a:ext cx="3074897" cy="2928839"/>
            </a:xfrm>
            <a:custGeom>
              <a:avLst/>
              <a:gdLst/>
              <a:ahLst/>
              <a:cxnLst/>
              <a:rect r="r" b="b" t="t" l="l"/>
              <a:pathLst>
                <a:path h="2928839" w="3074897">
                  <a:moveTo>
                    <a:pt x="0" y="0"/>
                  </a:moveTo>
                  <a:lnTo>
                    <a:pt x="3074897" y="0"/>
                  </a:lnTo>
                  <a:lnTo>
                    <a:pt x="3074897" y="2928839"/>
                  </a:lnTo>
                  <a:lnTo>
                    <a:pt x="0" y="2928839"/>
                  </a:lnTo>
                  <a:lnTo>
                    <a:pt x="0" y="0"/>
                  </a:lnTo>
                  <a:close/>
                </a:path>
              </a:pathLst>
            </a:custGeom>
            <a:blipFill>
              <a:blip r:embed="rId4">
                <a:alphaModFix amt="50000"/>
                <a:extLst>
                  <a:ext uri="{96DAC541-7B7A-43D3-8B79-37D633B846F1}">
                    <asvg:svgBlip xmlns:asvg="http://schemas.microsoft.com/office/drawing/2016/SVG/main" r:embed="rId5"/>
                  </a:ext>
                </a:extLst>
              </a:blip>
              <a:stretch>
                <a:fillRect l="0" t="0" r="0" b="0"/>
              </a:stretch>
            </a:blipFill>
            <a:ln cap="sq">
              <a:noFill/>
              <a:prstDash val="solid"/>
              <a:miter/>
            </a:ln>
          </p:spPr>
        </p:sp>
        <p:sp>
          <p:nvSpPr>
            <p:cNvPr name="Freeform 9" id="9"/>
            <p:cNvSpPr/>
            <p:nvPr/>
          </p:nvSpPr>
          <p:spPr>
            <a:xfrm flipH="false" flipV="false" rot="0">
              <a:off x="15374484" y="0"/>
              <a:ext cx="3074897" cy="2928839"/>
            </a:xfrm>
            <a:custGeom>
              <a:avLst/>
              <a:gdLst/>
              <a:ahLst/>
              <a:cxnLst/>
              <a:rect r="r" b="b" t="t" l="l"/>
              <a:pathLst>
                <a:path h="2928839" w="3074897">
                  <a:moveTo>
                    <a:pt x="0" y="0"/>
                  </a:moveTo>
                  <a:lnTo>
                    <a:pt x="3074897" y="0"/>
                  </a:lnTo>
                  <a:lnTo>
                    <a:pt x="3074897" y="2928839"/>
                  </a:lnTo>
                  <a:lnTo>
                    <a:pt x="0" y="2928839"/>
                  </a:lnTo>
                  <a:lnTo>
                    <a:pt x="0" y="0"/>
                  </a:lnTo>
                  <a:close/>
                </a:path>
              </a:pathLst>
            </a:custGeom>
            <a:blipFill>
              <a:blip r:embed="rId4">
                <a:alphaModFix amt="50000"/>
                <a:extLst>
                  <a:ext uri="{96DAC541-7B7A-43D3-8B79-37D633B846F1}">
                    <asvg:svgBlip xmlns:asvg="http://schemas.microsoft.com/office/drawing/2016/SVG/main" r:embed="rId5"/>
                  </a:ext>
                </a:extLst>
              </a:blip>
              <a:stretch>
                <a:fillRect l="0" t="0" r="0" b="0"/>
              </a:stretch>
            </a:blipFill>
            <a:ln cap="sq">
              <a:noFill/>
              <a:prstDash val="solid"/>
              <a:miter/>
            </a:ln>
          </p:spPr>
        </p:sp>
        <p:sp>
          <p:nvSpPr>
            <p:cNvPr name="Freeform 10" id="10"/>
            <p:cNvSpPr/>
            <p:nvPr/>
          </p:nvSpPr>
          <p:spPr>
            <a:xfrm flipH="false" flipV="false" rot="0">
              <a:off x="18447895" y="0"/>
              <a:ext cx="3074897" cy="2928839"/>
            </a:xfrm>
            <a:custGeom>
              <a:avLst/>
              <a:gdLst/>
              <a:ahLst/>
              <a:cxnLst/>
              <a:rect r="r" b="b" t="t" l="l"/>
              <a:pathLst>
                <a:path h="2928839" w="3074897">
                  <a:moveTo>
                    <a:pt x="0" y="0"/>
                  </a:moveTo>
                  <a:lnTo>
                    <a:pt x="3074896" y="0"/>
                  </a:lnTo>
                  <a:lnTo>
                    <a:pt x="3074896" y="2928839"/>
                  </a:lnTo>
                  <a:lnTo>
                    <a:pt x="0" y="2928839"/>
                  </a:lnTo>
                  <a:lnTo>
                    <a:pt x="0" y="0"/>
                  </a:lnTo>
                  <a:close/>
                </a:path>
              </a:pathLst>
            </a:custGeom>
            <a:blipFill>
              <a:blip r:embed="rId4">
                <a:alphaModFix amt="50000"/>
                <a:extLst>
                  <a:ext uri="{96DAC541-7B7A-43D3-8B79-37D633B846F1}">
                    <asvg:svgBlip xmlns:asvg="http://schemas.microsoft.com/office/drawing/2016/SVG/main" r:embed="rId5"/>
                  </a:ext>
                </a:extLst>
              </a:blip>
              <a:stretch>
                <a:fillRect l="0" t="0" r="0" b="0"/>
              </a:stretch>
            </a:blipFill>
            <a:ln cap="sq">
              <a:noFill/>
              <a:prstDash val="solid"/>
              <a:miter/>
            </a:ln>
          </p:spPr>
        </p:sp>
        <p:sp>
          <p:nvSpPr>
            <p:cNvPr name="Freeform 11" id="11"/>
            <p:cNvSpPr/>
            <p:nvPr/>
          </p:nvSpPr>
          <p:spPr>
            <a:xfrm flipH="false" flipV="false" rot="0">
              <a:off x="21522791" y="0"/>
              <a:ext cx="3074897" cy="2928839"/>
            </a:xfrm>
            <a:custGeom>
              <a:avLst/>
              <a:gdLst/>
              <a:ahLst/>
              <a:cxnLst/>
              <a:rect r="r" b="b" t="t" l="l"/>
              <a:pathLst>
                <a:path h="2928839" w="3074897">
                  <a:moveTo>
                    <a:pt x="0" y="0"/>
                  </a:moveTo>
                  <a:lnTo>
                    <a:pt x="3074897" y="0"/>
                  </a:lnTo>
                  <a:lnTo>
                    <a:pt x="3074897" y="2928839"/>
                  </a:lnTo>
                  <a:lnTo>
                    <a:pt x="0" y="2928839"/>
                  </a:lnTo>
                  <a:lnTo>
                    <a:pt x="0" y="0"/>
                  </a:lnTo>
                  <a:close/>
                </a:path>
              </a:pathLst>
            </a:custGeom>
            <a:blipFill>
              <a:blip r:embed="rId4">
                <a:alphaModFix amt="50000"/>
                <a:extLst>
                  <a:ext uri="{96DAC541-7B7A-43D3-8B79-37D633B846F1}">
                    <asvg:svgBlip xmlns:asvg="http://schemas.microsoft.com/office/drawing/2016/SVG/main" r:embed="rId5"/>
                  </a:ext>
                </a:extLst>
              </a:blip>
              <a:stretch>
                <a:fillRect l="0" t="0" r="0" b="0"/>
              </a:stretch>
            </a:blipFill>
            <a:ln cap="sq">
              <a:noFill/>
              <a:prstDash val="solid"/>
              <a:miter/>
            </a:ln>
          </p:spPr>
        </p:sp>
      </p:grpSp>
      <p:grpSp>
        <p:nvGrpSpPr>
          <p:cNvPr name="Group 12" id="12"/>
          <p:cNvGrpSpPr/>
          <p:nvPr/>
        </p:nvGrpSpPr>
        <p:grpSpPr>
          <a:xfrm rot="0">
            <a:off x="-55923" y="7829282"/>
            <a:ext cx="18448266" cy="2196629"/>
            <a:chOff x="0" y="0"/>
            <a:chExt cx="24597688" cy="2928839"/>
          </a:xfrm>
        </p:grpSpPr>
        <p:sp>
          <p:nvSpPr>
            <p:cNvPr name="Freeform 13" id="13"/>
            <p:cNvSpPr/>
            <p:nvPr/>
          </p:nvSpPr>
          <p:spPr>
            <a:xfrm flipH="false" flipV="false" rot="0">
              <a:off x="0" y="0"/>
              <a:ext cx="3074897" cy="2928839"/>
            </a:xfrm>
            <a:custGeom>
              <a:avLst/>
              <a:gdLst/>
              <a:ahLst/>
              <a:cxnLst/>
              <a:rect r="r" b="b" t="t" l="l"/>
              <a:pathLst>
                <a:path h="2928839" w="3074897">
                  <a:moveTo>
                    <a:pt x="0" y="0"/>
                  </a:moveTo>
                  <a:lnTo>
                    <a:pt x="3074897" y="0"/>
                  </a:lnTo>
                  <a:lnTo>
                    <a:pt x="3074897" y="2928839"/>
                  </a:lnTo>
                  <a:lnTo>
                    <a:pt x="0" y="2928839"/>
                  </a:lnTo>
                  <a:lnTo>
                    <a:pt x="0" y="0"/>
                  </a:lnTo>
                  <a:close/>
                </a:path>
              </a:pathLst>
            </a:custGeom>
            <a:blipFill>
              <a:blip r:embed="rId4">
                <a:alphaModFix amt="50000"/>
                <a:extLst>
                  <a:ext uri="{96DAC541-7B7A-43D3-8B79-37D633B846F1}">
                    <asvg:svgBlip xmlns:asvg="http://schemas.microsoft.com/office/drawing/2016/SVG/main" r:embed="rId5"/>
                  </a:ext>
                </a:extLst>
              </a:blip>
              <a:stretch>
                <a:fillRect l="0" t="0" r="0" b="0"/>
              </a:stretch>
            </a:blipFill>
            <a:ln cap="sq">
              <a:noFill/>
              <a:prstDash val="solid"/>
              <a:miter/>
            </a:ln>
          </p:spPr>
        </p:sp>
        <p:sp>
          <p:nvSpPr>
            <p:cNvPr name="Freeform 14" id="14"/>
            <p:cNvSpPr/>
            <p:nvPr/>
          </p:nvSpPr>
          <p:spPr>
            <a:xfrm flipH="false" flipV="false" rot="0">
              <a:off x="3074897" y="0"/>
              <a:ext cx="3074897" cy="2928839"/>
            </a:xfrm>
            <a:custGeom>
              <a:avLst/>
              <a:gdLst/>
              <a:ahLst/>
              <a:cxnLst/>
              <a:rect r="r" b="b" t="t" l="l"/>
              <a:pathLst>
                <a:path h="2928839" w="3074897">
                  <a:moveTo>
                    <a:pt x="0" y="0"/>
                  </a:moveTo>
                  <a:lnTo>
                    <a:pt x="3074897" y="0"/>
                  </a:lnTo>
                  <a:lnTo>
                    <a:pt x="3074897" y="2928839"/>
                  </a:lnTo>
                  <a:lnTo>
                    <a:pt x="0" y="2928839"/>
                  </a:lnTo>
                  <a:lnTo>
                    <a:pt x="0" y="0"/>
                  </a:lnTo>
                  <a:close/>
                </a:path>
              </a:pathLst>
            </a:custGeom>
            <a:blipFill>
              <a:blip r:embed="rId4">
                <a:alphaModFix amt="50000"/>
                <a:extLst>
                  <a:ext uri="{96DAC541-7B7A-43D3-8B79-37D633B846F1}">
                    <asvg:svgBlip xmlns:asvg="http://schemas.microsoft.com/office/drawing/2016/SVG/main" r:embed="rId5"/>
                  </a:ext>
                </a:extLst>
              </a:blip>
              <a:stretch>
                <a:fillRect l="0" t="0" r="0" b="0"/>
              </a:stretch>
            </a:blipFill>
            <a:ln cap="sq">
              <a:noFill/>
              <a:prstDash val="solid"/>
              <a:miter/>
            </a:ln>
          </p:spPr>
        </p:sp>
        <p:sp>
          <p:nvSpPr>
            <p:cNvPr name="Freeform 15" id="15"/>
            <p:cNvSpPr/>
            <p:nvPr/>
          </p:nvSpPr>
          <p:spPr>
            <a:xfrm flipH="false" flipV="false" rot="0">
              <a:off x="6149794" y="0"/>
              <a:ext cx="3074897" cy="2928839"/>
            </a:xfrm>
            <a:custGeom>
              <a:avLst/>
              <a:gdLst/>
              <a:ahLst/>
              <a:cxnLst/>
              <a:rect r="r" b="b" t="t" l="l"/>
              <a:pathLst>
                <a:path h="2928839" w="3074897">
                  <a:moveTo>
                    <a:pt x="0" y="0"/>
                  </a:moveTo>
                  <a:lnTo>
                    <a:pt x="3074896" y="0"/>
                  </a:lnTo>
                  <a:lnTo>
                    <a:pt x="3074896" y="2928839"/>
                  </a:lnTo>
                  <a:lnTo>
                    <a:pt x="0" y="2928839"/>
                  </a:lnTo>
                  <a:lnTo>
                    <a:pt x="0" y="0"/>
                  </a:lnTo>
                  <a:close/>
                </a:path>
              </a:pathLst>
            </a:custGeom>
            <a:blipFill>
              <a:blip r:embed="rId4">
                <a:alphaModFix amt="50000"/>
                <a:extLst>
                  <a:ext uri="{96DAC541-7B7A-43D3-8B79-37D633B846F1}">
                    <asvg:svgBlip xmlns:asvg="http://schemas.microsoft.com/office/drawing/2016/SVG/main" r:embed="rId5"/>
                  </a:ext>
                </a:extLst>
              </a:blip>
              <a:stretch>
                <a:fillRect l="0" t="0" r="0" b="0"/>
              </a:stretch>
            </a:blipFill>
            <a:ln cap="sq">
              <a:noFill/>
              <a:prstDash val="solid"/>
              <a:miter/>
            </a:ln>
          </p:spPr>
        </p:sp>
        <p:sp>
          <p:nvSpPr>
            <p:cNvPr name="Freeform 16" id="16"/>
            <p:cNvSpPr/>
            <p:nvPr/>
          </p:nvSpPr>
          <p:spPr>
            <a:xfrm flipH="false" flipV="false" rot="0">
              <a:off x="9224690" y="0"/>
              <a:ext cx="3074897" cy="2928839"/>
            </a:xfrm>
            <a:custGeom>
              <a:avLst/>
              <a:gdLst/>
              <a:ahLst/>
              <a:cxnLst/>
              <a:rect r="r" b="b" t="t" l="l"/>
              <a:pathLst>
                <a:path h="2928839" w="3074897">
                  <a:moveTo>
                    <a:pt x="0" y="0"/>
                  </a:moveTo>
                  <a:lnTo>
                    <a:pt x="3074897" y="0"/>
                  </a:lnTo>
                  <a:lnTo>
                    <a:pt x="3074897" y="2928839"/>
                  </a:lnTo>
                  <a:lnTo>
                    <a:pt x="0" y="2928839"/>
                  </a:lnTo>
                  <a:lnTo>
                    <a:pt x="0" y="0"/>
                  </a:lnTo>
                  <a:close/>
                </a:path>
              </a:pathLst>
            </a:custGeom>
            <a:blipFill>
              <a:blip r:embed="rId4">
                <a:alphaModFix amt="50000"/>
                <a:extLst>
                  <a:ext uri="{96DAC541-7B7A-43D3-8B79-37D633B846F1}">
                    <asvg:svgBlip xmlns:asvg="http://schemas.microsoft.com/office/drawing/2016/SVG/main" r:embed="rId5"/>
                  </a:ext>
                </a:extLst>
              </a:blip>
              <a:stretch>
                <a:fillRect l="0" t="0" r="0" b="0"/>
              </a:stretch>
            </a:blipFill>
            <a:ln cap="sq">
              <a:noFill/>
              <a:prstDash val="solid"/>
              <a:miter/>
            </a:ln>
          </p:spPr>
        </p:sp>
        <p:sp>
          <p:nvSpPr>
            <p:cNvPr name="Freeform 17" id="17"/>
            <p:cNvSpPr/>
            <p:nvPr/>
          </p:nvSpPr>
          <p:spPr>
            <a:xfrm flipH="false" flipV="false" rot="0">
              <a:off x="12299587" y="0"/>
              <a:ext cx="3074897" cy="2928839"/>
            </a:xfrm>
            <a:custGeom>
              <a:avLst/>
              <a:gdLst/>
              <a:ahLst/>
              <a:cxnLst/>
              <a:rect r="r" b="b" t="t" l="l"/>
              <a:pathLst>
                <a:path h="2928839" w="3074897">
                  <a:moveTo>
                    <a:pt x="0" y="0"/>
                  </a:moveTo>
                  <a:lnTo>
                    <a:pt x="3074897" y="0"/>
                  </a:lnTo>
                  <a:lnTo>
                    <a:pt x="3074897" y="2928839"/>
                  </a:lnTo>
                  <a:lnTo>
                    <a:pt x="0" y="2928839"/>
                  </a:lnTo>
                  <a:lnTo>
                    <a:pt x="0" y="0"/>
                  </a:lnTo>
                  <a:close/>
                </a:path>
              </a:pathLst>
            </a:custGeom>
            <a:blipFill>
              <a:blip r:embed="rId4">
                <a:alphaModFix amt="50000"/>
                <a:extLst>
                  <a:ext uri="{96DAC541-7B7A-43D3-8B79-37D633B846F1}">
                    <asvg:svgBlip xmlns:asvg="http://schemas.microsoft.com/office/drawing/2016/SVG/main" r:embed="rId5"/>
                  </a:ext>
                </a:extLst>
              </a:blip>
              <a:stretch>
                <a:fillRect l="0" t="0" r="0" b="0"/>
              </a:stretch>
            </a:blipFill>
            <a:ln cap="sq">
              <a:noFill/>
              <a:prstDash val="solid"/>
              <a:miter/>
            </a:ln>
          </p:spPr>
        </p:sp>
        <p:sp>
          <p:nvSpPr>
            <p:cNvPr name="Freeform 18" id="18"/>
            <p:cNvSpPr/>
            <p:nvPr/>
          </p:nvSpPr>
          <p:spPr>
            <a:xfrm flipH="false" flipV="false" rot="0">
              <a:off x="15374484" y="0"/>
              <a:ext cx="3074897" cy="2928839"/>
            </a:xfrm>
            <a:custGeom>
              <a:avLst/>
              <a:gdLst/>
              <a:ahLst/>
              <a:cxnLst/>
              <a:rect r="r" b="b" t="t" l="l"/>
              <a:pathLst>
                <a:path h="2928839" w="3074897">
                  <a:moveTo>
                    <a:pt x="0" y="0"/>
                  </a:moveTo>
                  <a:lnTo>
                    <a:pt x="3074897" y="0"/>
                  </a:lnTo>
                  <a:lnTo>
                    <a:pt x="3074897" y="2928839"/>
                  </a:lnTo>
                  <a:lnTo>
                    <a:pt x="0" y="2928839"/>
                  </a:lnTo>
                  <a:lnTo>
                    <a:pt x="0" y="0"/>
                  </a:lnTo>
                  <a:close/>
                </a:path>
              </a:pathLst>
            </a:custGeom>
            <a:blipFill>
              <a:blip r:embed="rId4">
                <a:alphaModFix amt="50000"/>
                <a:extLst>
                  <a:ext uri="{96DAC541-7B7A-43D3-8B79-37D633B846F1}">
                    <asvg:svgBlip xmlns:asvg="http://schemas.microsoft.com/office/drawing/2016/SVG/main" r:embed="rId5"/>
                  </a:ext>
                </a:extLst>
              </a:blip>
              <a:stretch>
                <a:fillRect l="0" t="0" r="0" b="0"/>
              </a:stretch>
            </a:blipFill>
            <a:ln cap="sq">
              <a:noFill/>
              <a:prstDash val="solid"/>
              <a:miter/>
            </a:ln>
          </p:spPr>
        </p:sp>
        <p:sp>
          <p:nvSpPr>
            <p:cNvPr name="Freeform 19" id="19"/>
            <p:cNvSpPr/>
            <p:nvPr/>
          </p:nvSpPr>
          <p:spPr>
            <a:xfrm flipH="false" flipV="false" rot="0">
              <a:off x="18447895" y="0"/>
              <a:ext cx="3074897" cy="2928839"/>
            </a:xfrm>
            <a:custGeom>
              <a:avLst/>
              <a:gdLst/>
              <a:ahLst/>
              <a:cxnLst/>
              <a:rect r="r" b="b" t="t" l="l"/>
              <a:pathLst>
                <a:path h="2928839" w="3074897">
                  <a:moveTo>
                    <a:pt x="0" y="0"/>
                  </a:moveTo>
                  <a:lnTo>
                    <a:pt x="3074896" y="0"/>
                  </a:lnTo>
                  <a:lnTo>
                    <a:pt x="3074896" y="2928839"/>
                  </a:lnTo>
                  <a:lnTo>
                    <a:pt x="0" y="2928839"/>
                  </a:lnTo>
                  <a:lnTo>
                    <a:pt x="0" y="0"/>
                  </a:lnTo>
                  <a:close/>
                </a:path>
              </a:pathLst>
            </a:custGeom>
            <a:blipFill>
              <a:blip r:embed="rId4">
                <a:alphaModFix amt="50000"/>
                <a:extLst>
                  <a:ext uri="{96DAC541-7B7A-43D3-8B79-37D633B846F1}">
                    <asvg:svgBlip xmlns:asvg="http://schemas.microsoft.com/office/drawing/2016/SVG/main" r:embed="rId5"/>
                  </a:ext>
                </a:extLst>
              </a:blip>
              <a:stretch>
                <a:fillRect l="0" t="0" r="0" b="0"/>
              </a:stretch>
            </a:blipFill>
            <a:ln cap="sq">
              <a:noFill/>
              <a:prstDash val="solid"/>
              <a:miter/>
            </a:ln>
          </p:spPr>
        </p:sp>
        <p:sp>
          <p:nvSpPr>
            <p:cNvPr name="Freeform 20" id="20"/>
            <p:cNvSpPr/>
            <p:nvPr/>
          </p:nvSpPr>
          <p:spPr>
            <a:xfrm flipH="false" flipV="false" rot="0">
              <a:off x="21522791" y="0"/>
              <a:ext cx="3074897" cy="2928839"/>
            </a:xfrm>
            <a:custGeom>
              <a:avLst/>
              <a:gdLst/>
              <a:ahLst/>
              <a:cxnLst/>
              <a:rect r="r" b="b" t="t" l="l"/>
              <a:pathLst>
                <a:path h="2928839" w="3074897">
                  <a:moveTo>
                    <a:pt x="0" y="0"/>
                  </a:moveTo>
                  <a:lnTo>
                    <a:pt x="3074897" y="0"/>
                  </a:lnTo>
                  <a:lnTo>
                    <a:pt x="3074897" y="2928839"/>
                  </a:lnTo>
                  <a:lnTo>
                    <a:pt x="0" y="2928839"/>
                  </a:lnTo>
                  <a:lnTo>
                    <a:pt x="0" y="0"/>
                  </a:lnTo>
                  <a:close/>
                </a:path>
              </a:pathLst>
            </a:custGeom>
            <a:blipFill>
              <a:blip r:embed="rId4">
                <a:alphaModFix amt="50000"/>
                <a:extLst>
                  <a:ext uri="{96DAC541-7B7A-43D3-8B79-37D633B846F1}">
                    <asvg:svgBlip xmlns:asvg="http://schemas.microsoft.com/office/drawing/2016/SVG/main" r:embed="rId5"/>
                  </a:ext>
                </a:extLst>
              </a:blip>
              <a:stretch>
                <a:fillRect l="0" t="0" r="0" b="0"/>
              </a:stretch>
            </a:blipFill>
            <a:ln cap="sq">
              <a:noFill/>
              <a:prstDash val="solid"/>
              <a:miter/>
            </a:ln>
          </p:spPr>
        </p:sp>
      </p:grpSp>
      <p:grpSp>
        <p:nvGrpSpPr>
          <p:cNvPr name="Group 21" id="21"/>
          <p:cNvGrpSpPr/>
          <p:nvPr/>
        </p:nvGrpSpPr>
        <p:grpSpPr>
          <a:xfrm rot="0">
            <a:off x="421727" y="261089"/>
            <a:ext cx="17866273" cy="9764823"/>
            <a:chOff x="0" y="0"/>
            <a:chExt cx="4705521" cy="2571805"/>
          </a:xfrm>
        </p:grpSpPr>
        <p:sp>
          <p:nvSpPr>
            <p:cNvPr name="Freeform 22" id="22"/>
            <p:cNvSpPr/>
            <p:nvPr/>
          </p:nvSpPr>
          <p:spPr>
            <a:xfrm flipH="false" flipV="false" rot="0">
              <a:off x="0" y="0"/>
              <a:ext cx="4705521" cy="2571805"/>
            </a:xfrm>
            <a:custGeom>
              <a:avLst/>
              <a:gdLst/>
              <a:ahLst/>
              <a:cxnLst/>
              <a:rect r="r" b="b" t="t" l="l"/>
              <a:pathLst>
                <a:path h="2571805" w="4705521">
                  <a:moveTo>
                    <a:pt x="0" y="0"/>
                  </a:moveTo>
                  <a:lnTo>
                    <a:pt x="4705521" y="0"/>
                  </a:lnTo>
                  <a:lnTo>
                    <a:pt x="4705521" y="2571805"/>
                  </a:lnTo>
                  <a:lnTo>
                    <a:pt x="0" y="2571805"/>
                  </a:lnTo>
                  <a:close/>
                </a:path>
              </a:pathLst>
            </a:custGeom>
            <a:solidFill>
              <a:srgbClr val="000000">
                <a:alpha val="0"/>
              </a:srgbClr>
            </a:solidFill>
            <a:ln w="95250" cap="sq">
              <a:gradFill>
                <a:gsLst>
                  <a:gs pos="0">
                    <a:srgbClr val="F86D6D">
                      <a:alpha val="100000"/>
                    </a:srgbClr>
                  </a:gs>
                  <a:gs pos="100000">
                    <a:srgbClr val="3B8AFF">
                      <a:alpha val="100000"/>
                    </a:srgbClr>
                  </a:gs>
                </a:gsLst>
                <a:path path="circle">
                  <a:fillToRect l="0" r="100000" t="0" b="100000"/>
                </a:path>
                <a:tileRect r="0" l="-100000" b="0" t="-100000"/>
              </a:gradFill>
              <a:prstDash val="solid"/>
              <a:miter/>
            </a:ln>
          </p:spPr>
        </p:sp>
        <p:sp>
          <p:nvSpPr>
            <p:cNvPr name="TextBox 23" id="23"/>
            <p:cNvSpPr txBox="true"/>
            <p:nvPr/>
          </p:nvSpPr>
          <p:spPr>
            <a:xfrm>
              <a:off x="0" y="-38100"/>
              <a:ext cx="4705521" cy="2609905"/>
            </a:xfrm>
            <a:prstGeom prst="rect">
              <a:avLst/>
            </a:prstGeom>
          </p:spPr>
          <p:txBody>
            <a:bodyPr anchor="ctr" rtlCol="false" tIns="50800" lIns="50800" bIns="50800" rIns="50800"/>
            <a:lstStyle/>
            <a:p>
              <a:pPr algn="ctr" marL="0" indent="0" lvl="0">
                <a:lnSpc>
                  <a:spcPts val="2520"/>
                </a:lnSpc>
                <a:spcBef>
                  <a:spcPct val="0"/>
                </a:spcBef>
              </a:pPr>
            </a:p>
          </p:txBody>
        </p:sp>
      </p:grpSp>
      <p:sp>
        <p:nvSpPr>
          <p:cNvPr name="Freeform 24" id="24"/>
          <p:cNvSpPr/>
          <p:nvPr/>
        </p:nvSpPr>
        <p:spPr>
          <a:xfrm flipH="false" flipV="false" rot="0">
            <a:off x="8293467" y="0"/>
            <a:ext cx="10098876" cy="16080982"/>
          </a:xfrm>
          <a:custGeom>
            <a:avLst/>
            <a:gdLst/>
            <a:ahLst/>
            <a:cxnLst/>
            <a:rect r="r" b="b" t="t" l="l"/>
            <a:pathLst>
              <a:path h="16080982" w="10098876">
                <a:moveTo>
                  <a:pt x="0" y="0"/>
                </a:moveTo>
                <a:lnTo>
                  <a:pt x="10098877" y="0"/>
                </a:lnTo>
                <a:lnTo>
                  <a:pt x="10098877" y="16080982"/>
                </a:lnTo>
                <a:lnTo>
                  <a:pt x="0" y="16080982"/>
                </a:lnTo>
                <a:lnTo>
                  <a:pt x="0" y="0"/>
                </a:lnTo>
                <a:close/>
              </a:path>
            </a:pathLst>
          </a:custGeom>
          <a:blipFill>
            <a:blip r:embed="rId6"/>
            <a:stretch>
              <a:fillRect l="-75854" t="0" r="-63433" b="0"/>
            </a:stretch>
          </a:blipFill>
        </p:spPr>
      </p:sp>
      <p:sp>
        <p:nvSpPr>
          <p:cNvPr name="Freeform 25" id="25"/>
          <p:cNvSpPr/>
          <p:nvPr/>
        </p:nvSpPr>
        <p:spPr>
          <a:xfrm flipH="false" flipV="false" rot="0">
            <a:off x="8550281" y="541172"/>
            <a:ext cx="7404876" cy="9185796"/>
          </a:xfrm>
          <a:custGeom>
            <a:avLst/>
            <a:gdLst/>
            <a:ahLst/>
            <a:cxnLst/>
            <a:rect r="r" b="b" t="t" l="l"/>
            <a:pathLst>
              <a:path h="9185796" w="7404876">
                <a:moveTo>
                  <a:pt x="0" y="0"/>
                </a:moveTo>
                <a:lnTo>
                  <a:pt x="7404876" y="0"/>
                </a:lnTo>
                <a:lnTo>
                  <a:pt x="7404876" y="9185796"/>
                </a:lnTo>
                <a:lnTo>
                  <a:pt x="0" y="9185796"/>
                </a:lnTo>
                <a:lnTo>
                  <a:pt x="0" y="0"/>
                </a:lnTo>
                <a:close/>
              </a:path>
            </a:pathLst>
          </a:custGeom>
          <a:blipFill>
            <a:blip r:embed="rId7"/>
            <a:stretch>
              <a:fillRect l="0" t="0" r="0" b="0"/>
            </a:stretch>
          </a:blipFill>
        </p:spPr>
      </p:sp>
      <p:sp>
        <p:nvSpPr>
          <p:cNvPr name="TextBox 26" id="26"/>
          <p:cNvSpPr txBox="true"/>
          <p:nvPr/>
        </p:nvSpPr>
        <p:spPr>
          <a:xfrm rot="0">
            <a:off x="1203709" y="3893439"/>
            <a:ext cx="6754727" cy="3505200"/>
          </a:xfrm>
          <a:prstGeom prst="rect">
            <a:avLst/>
          </a:prstGeom>
        </p:spPr>
        <p:txBody>
          <a:bodyPr anchor="t" rtlCol="false" tIns="0" lIns="0" bIns="0" rIns="0">
            <a:spAutoFit/>
          </a:bodyPr>
          <a:lstStyle/>
          <a:p>
            <a:pPr algn="ctr" marL="0" indent="0" lvl="0">
              <a:lnSpc>
                <a:spcPts val="6960"/>
              </a:lnSpc>
              <a:spcBef>
                <a:spcPct val="0"/>
              </a:spcBef>
            </a:pPr>
            <a:r>
              <a:rPr lang="en-US" b="true" sz="5800">
                <a:solidFill>
                  <a:srgbClr val="3C8AFF"/>
                </a:solidFill>
                <a:latin typeface="Playfair Display Bold"/>
                <a:ea typeface="Playfair Display Bold"/>
                <a:cs typeface="Playfair Display Bold"/>
                <a:sym typeface="Playfair Display Bold"/>
              </a:rPr>
              <a:t>Maggie Toulouse Oliver</a:t>
            </a:r>
          </a:p>
          <a:p>
            <a:pPr algn="ctr" marL="0" indent="0" lvl="0">
              <a:lnSpc>
                <a:spcPts val="6960"/>
              </a:lnSpc>
              <a:spcBef>
                <a:spcPct val="0"/>
              </a:spcBef>
            </a:pPr>
            <a:r>
              <a:rPr lang="en-US" b="true" sz="5800" i="true" strike="noStrike" u="none">
                <a:solidFill>
                  <a:srgbClr val="F86D6D"/>
                </a:solidFill>
                <a:latin typeface="Playfair Display Bold Italics"/>
                <a:ea typeface="Playfair Display Bold Italics"/>
                <a:cs typeface="Playfair Display Bold Italics"/>
                <a:sym typeface="Playfair Display Bold Italics"/>
              </a:rPr>
              <a:t>New Mexico Secretary of State</a:t>
            </a:r>
          </a:p>
        </p:txBody>
      </p:sp>
      <p:sp>
        <p:nvSpPr>
          <p:cNvPr name="TextBox 27" id="27"/>
          <p:cNvSpPr txBox="true"/>
          <p:nvPr/>
        </p:nvSpPr>
        <p:spPr>
          <a:xfrm rot="0">
            <a:off x="1203709" y="1295705"/>
            <a:ext cx="6754727" cy="876300"/>
          </a:xfrm>
          <a:prstGeom prst="rect">
            <a:avLst/>
          </a:prstGeom>
        </p:spPr>
        <p:txBody>
          <a:bodyPr anchor="t" rtlCol="false" tIns="0" lIns="0" bIns="0" rIns="0">
            <a:spAutoFit/>
          </a:bodyPr>
          <a:lstStyle/>
          <a:p>
            <a:pPr algn="ctr" marL="0" indent="0" lvl="0">
              <a:lnSpc>
                <a:spcPts val="6960"/>
              </a:lnSpc>
              <a:spcBef>
                <a:spcPct val="0"/>
              </a:spcBef>
            </a:pPr>
            <a:r>
              <a:rPr lang="en-US" b="true" sz="5800">
                <a:solidFill>
                  <a:srgbClr val="3C8AFF"/>
                </a:solidFill>
                <a:latin typeface="Playfair Display Bold"/>
                <a:ea typeface="Playfair Display Bold"/>
                <a:cs typeface="Playfair Display Bold"/>
                <a:sym typeface="Playfair Display Bold"/>
              </a:rPr>
              <a:t>Hello </a:t>
            </a:r>
            <a:r>
              <a:rPr lang="en-US" b="true" sz="5800" i="true">
                <a:solidFill>
                  <a:srgbClr val="F86D6D"/>
                </a:solidFill>
                <a:latin typeface="Playfair Display Bold Italics"/>
                <a:ea typeface="Playfair Display Bold Italics"/>
                <a:cs typeface="Playfair Display Bold Italics"/>
                <a:sym typeface="Playfair Display Bold Italics"/>
              </a:rPr>
              <a:t>There!</a:t>
            </a:r>
          </a:p>
        </p:txBody>
      </p:sp>
    </p:spTree>
  </p:cSld>
  <p:clrMapOvr>
    <a:masterClrMapping/>
  </p:clrMapOvr>
  <p:transition spd="slow">
    <p:push dir="l"/>
  </p:transition>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38888" r="0" b="-38888"/>
            </a:stretch>
          </a:blipFill>
        </p:spPr>
      </p:sp>
      <p:grpSp>
        <p:nvGrpSpPr>
          <p:cNvPr name="Group 3" id="3"/>
          <p:cNvGrpSpPr/>
          <p:nvPr/>
        </p:nvGrpSpPr>
        <p:grpSpPr>
          <a:xfrm rot="0">
            <a:off x="-55923" y="369829"/>
            <a:ext cx="18448266" cy="2196629"/>
            <a:chOff x="0" y="0"/>
            <a:chExt cx="24597688" cy="2928839"/>
          </a:xfrm>
        </p:grpSpPr>
        <p:sp>
          <p:nvSpPr>
            <p:cNvPr name="Freeform 4" id="4"/>
            <p:cNvSpPr/>
            <p:nvPr/>
          </p:nvSpPr>
          <p:spPr>
            <a:xfrm flipH="false" flipV="false" rot="0">
              <a:off x="0" y="0"/>
              <a:ext cx="3074897" cy="2928839"/>
            </a:xfrm>
            <a:custGeom>
              <a:avLst/>
              <a:gdLst/>
              <a:ahLst/>
              <a:cxnLst/>
              <a:rect r="r" b="b" t="t" l="l"/>
              <a:pathLst>
                <a:path h="2928839" w="3074897">
                  <a:moveTo>
                    <a:pt x="0" y="0"/>
                  </a:moveTo>
                  <a:lnTo>
                    <a:pt x="3074897" y="0"/>
                  </a:lnTo>
                  <a:lnTo>
                    <a:pt x="3074897" y="2928839"/>
                  </a:lnTo>
                  <a:lnTo>
                    <a:pt x="0" y="2928839"/>
                  </a:lnTo>
                  <a:lnTo>
                    <a:pt x="0" y="0"/>
                  </a:lnTo>
                  <a:close/>
                </a:path>
              </a:pathLst>
            </a:custGeom>
            <a:blipFill>
              <a:blip r:embed="rId4">
                <a:alphaModFix amt="50000"/>
                <a:extLst>
                  <a:ext uri="{96DAC541-7B7A-43D3-8B79-37D633B846F1}">
                    <asvg:svgBlip xmlns:asvg="http://schemas.microsoft.com/office/drawing/2016/SVG/main" r:embed="rId5"/>
                  </a:ext>
                </a:extLst>
              </a:blip>
              <a:stretch>
                <a:fillRect l="0" t="0" r="0" b="0"/>
              </a:stretch>
            </a:blipFill>
            <a:ln cap="sq">
              <a:noFill/>
              <a:prstDash val="solid"/>
              <a:miter/>
            </a:ln>
          </p:spPr>
        </p:sp>
        <p:sp>
          <p:nvSpPr>
            <p:cNvPr name="Freeform 5" id="5"/>
            <p:cNvSpPr/>
            <p:nvPr/>
          </p:nvSpPr>
          <p:spPr>
            <a:xfrm flipH="false" flipV="false" rot="0">
              <a:off x="3074897" y="0"/>
              <a:ext cx="3074897" cy="2928839"/>
            </a:xfrm>
            <a:custGeom>
              <a:avLst/>
              <a:gdLst/>
              <a:ahLst/>
              <a:cxnLst/>
              <a:rect r="r" b="b" t="t" l="l"/>
              <a:pathLst>
                <a:path h="2928839" w="3074897">
                  <a:moveTo>
                    <a:pt x="0" y="0"/>
                  </a:moveTo>
                  <a:lnTo>
                    <a:pt x="3074897" y="0"/>
                  </a:lnTo>
                  <a:lnTo>
                    <a:pt x="3074897" y="2928839"/>
                  </a:lnTo>
                  <a:lnTo>
                    <a:pt x="0" y="2928839"/>
                  </a:lnTo>
                  <a:lnTo>
                    <a:pt x="0" y="0"/>
                  </a:lnTo>
                  <a:close/>
                </a:path>
              </a:pathLst>
            </a:custGeom>
            <a:blipFill>
              <a:blip r:embed="rId4">
                <a:alphaModFix amt="50000"/>
                <a:extLst>
                  <a:ext uri="{96DAC541-7B7A-43D3-8B79-37D633B846F1}">
                    <asvg:svgBlip xmlns:asvg="http://schemas.microsoft.com/office/drawing/2016/SVG/main" r:embed="rId5"/>
                  </a:ext>
                </a:extLst>
              </a:blip>
              <a:stretch>
                <a:fillRect l="0" t="0" r="0" b="0"/>
              </a:stretch>
            </a:blipFill>
            <a:ln cap="sq">
              <a:noFill/>
              <a:prstDash val="solid"/>
              <a:miter/>
            </a:ln>
          </p:spPr>
        </p:sp>
        <p:sp>
          <p:nvSpPr>
            <p:cNvPr name="Freeform 6" id="6"/>
            <p:cNvSpPr/>
            <p:nvPr/>
          </p:nvSpPr>
          <p:spPr>
            <a:xfrm flipH="false" flipV="false" rot="0">
              <a:off x="6149794" y="0"/>
              <a:ext cx="3074897" cy="2928839"/>
            </a:xfrm>
            <a:custGeom>
              <a:avLst/>
              <a:gdLst/>
              <a:ahLst/>
              <a:cxnLst/>
              <a:rect r="r" b="b" t="t" l="l"/>
              <a:pathLst>
                <a:path h="2928839" w="3074897">
                  <a:moveTo>
                    <a:pt x="0" y="0"/>
                  </a:moveTo>
                  <a:lnTo>
                    <a:pt x="3074896" y="0"/>
                  </a:lnTo>
                  <a:lnTo>
                    <a:pt x="3074896" y="2928839"/>
                  </a:lnTo>
                  <a:lnTo>
                    <a:pt x="0" y="2928839"/>
                  </a:lnTo>
                  <a:lnTo>
                    <a:pt x="0" y="0"/>
                  </a:lnTo>
                  <a:close/>
                </a:path>
              </a:pathLst>
            </a:custGeom>
            <a:blipFill>
              <a:blip r:embed="rId4">
                <a:alphaModFix amt="50000"/>
                <a:extLst>
                  <a:ext uri="{96DAC541-7B7A-43D3-8B79-37D633B846F1}">
                    <asvg:svgBlip xmlns:asvg="http://schemas.microsoft.com/office/drawing/2016/SVG/main" r:embed="rId5"/>
                  </a:ext>
                </a:extLst>
              </a:blip>
              <a:stretch>
                <a:fillRect l="0" t="0" r="0" b="0"/>
              </a:stretch>
            </a:blipFill>
            <a:ln cap="sq">
              <a:noFill/>
              <a:prstDash val="solid"/>
              <a:miter/>
            </a:ln>
          </p:spPr>
        </p:sp>
        <p:sp>
          <p:nvSpPr>
            <p:cNvPr name="Freeform 7" id="7"/>
            <p:cNvSpPr/>
            <p:nvPr/>
          </p:nvSpPr>
          <p:spPr>
            <a:xfrm flipH="false" flipV="false" rot="0">
              <a:off x="9224690" y="0"/>
              <a:ext cx="3074897" cy="2928839"/>
            </a:xfrm>
            <a:custGeom>
              <a:avLst/>
              <a:gdLst/>
              <a:ahLst/>
              <a:cxnLst/>
              <a:rect r="r" b="b" t="t" l="l"/>
              <a:pathLst>
                <a:path h="2928839" w="3074897">
                  <a:moveTo>
                    <a:pt x="0" y="0"/>
                  </a:moveTo>
                  <a:lnTo>
                    <a:pt x="3074897" y="0"/>
                  </a:lnTo>
                  <a:lnTo>
                    <a:pt x="3074897" y="2928839"/>
                  </a:lnTo>
                  <a:lnTo>
                    <a:pt x="0" y="2928839"/>
                  </a:lnTo>
                  <a:lnTo>
                    <a:pt x="0" y="0"/>
                  </a:lnTo>
                  <a:close/>
                </a:path>
              </a:pathLst>
            </a:custGeom>
            <a:blipFill>
              <a:blip r:embed="rId4">
                <a:alphaModFix amt="50000"/>
                <a:extLst>
                  <a:ext uri="{96DAC541-7B7A-43D3-8B79-37D633B846F1}">
                    <asvg:svgBlip xmlns:asvg="http://schemas.microsoft.com/office/drawing/2016/SVG/main" r:embed="rId5"/>
                  </a:ext>
                </a:extLst>
              </a:blip>
              <a:stretch>
                <a:fillRect l="0" t="0" r="0" b="0"/>
              </a:stretch>
            </a:blipFill>
            <a:ln cap="sq">
              <a:noFill/>
              <a:prstDash val="solid"/>
              <a:miter/>
            </a:ln>
          </p:spPr>
        </p:sp>
        <p:sp>
          <p:nvSpPr>
            <p:cNvPr name="Freeform 8" id="8"/>
            <p:cNvSpPr/>
            <p:nvPr/>
          </p:nvSpPr>
          <p:spPr>
            <a:xfrm flipH="false" flipV="false" rot="0">
              <a:off x="12299587" y="0"/>
              <a:ext cx="3074897" cy="2928839"/>
            </a:xfrm>
            <a:custGeom>
              <a:avLst/>
              <a:gdLst/>
              <a:ahLst/>
              <a:cxnLst/>
              <a:rect r="r" b="b" t="t" l="l"/>
              <a:pathLst>
                <a:path h="2928839" w="3074897">
                  <a:moveTo>
                    <a:pt x="0" y="0"/>
                  </a:moveTo>
                  <a:lnTo>
                    <a:pt x="3074897" y="0"/>
                  </a:lnTo>
                  <a:lnTo>
                    <a:pt x="3074897" y="2928839"/>
                  </a:lnTo>
                  <a:lnTo>
                    <a:pt x="0" y="2928839"/>
                  </a:lnTo>
                  <a:lnTo>
                    <a:pt x="0" y="0"/>
                  </a:lnTo>
                  <a:close/>
                </a:path>
              </a:pathLst>
            </a:custGeom>
            <a:blipFill>
              <a:blip r:embed="rId4">
                <a:alphaModFix amt="50000"/>
                <a:extLst>
                  <a:ext uri="{96DAC541-7B7A-43D3-8B79-37D633B846F1}">
                    <asvg:svgBlip xmlns:asvg="http://schemas.microsoft.com/office/drawing/2016/SVG/main" r:embed="rId5"/>
                  </a:ext>
                </a:extLst>
              </a:blip>
              <a:stretch>
                <a:fillRect l="0" t="0" r="0" b="0"/>
              </a:stretch>
            </a:blipFill>
            <a:ln cap="sq">
              <a:noFill/>
              <a:prstDash val="solid"/>
              <a:miter/>
            </a:ln>
          </p:spPr>
        </p:sp>
        <p:sp>
          <p:nvSpPr>
            <p:cNvPr name="Freeform 9" id="9"/>
            <p:cNvSpPr/>
            <p:nvPr/>
          </p:nvSpPr>
          <p:spPr>
            <a:xfrm flipH="false" flipV="false" rot="0">
              <a:off x="15374484" y="0"/>
              <a:ext cx="3074897" cy="2928839"/>
            </a:xfrm>
            <a:custGeom>
              <a:avLst/>
              <a:gdLst/>
              <a:ahLst/>
              <a:cxnLst/>
              <a:rect r="r" b="b" t="t" l="l"/>
              <a:pathLst>
                <a:path h="2928839" w="3074897">
                  <a:moveTo>
                    <a:pt x="0" y="0"/>
                  </a:moveTo>
                  <a:lnTo>
                    <a:pt x="3074897" y="0"/>
                  </a:lnTo>
                  <a:lnTo>
                    <a:pt x="3074897" y="2928839"/>
                  </a:lnTo>
                  <a:lnTo>
                    <a:pt x="0" y="2928839"/>
                  </a:lnTo>
                  <a:lnTo>
                    <a:pt x="0" y="0"/>
                  </a:lnTo>
                  <a:close/>
                </a:path>
              </a:pathLst>
            </a:custGeom>
            <a:blipFill>
              <a:blip r:embed="rId4">
                <a:alphaModFix amt="50000"/>
                <a:extLst>
                  <a:ext uri="{96DAC541-7B7A-43D3-8B79-37D633B846F1}">
                    <asvg:svgBlip xmlns:asvg="http://schemas.microsoft.com/office/drawing/2016/SVG/main" r:embed="rId5"/>
                  </a:ext>
                </a:extLst>
              </a:blip>
              <a:stretch>
                <a:fillRect l="0" t="0" r="0" b="0"/>
              </a:stretch>
            </a:blipFill>
            <a:ln cap="sq">
              <a:noFill/>
              <a:prstDash val="solid"/>
              <a:miter/>
            </a:ln>
          </p:spPr>
        </p:sp>
        <p:sp>
          <p:nvSpPr>
            <p:cNvPr name="Freeform 10" id="10"/>
            <p:cNvSpPr/>
            <p:nvPr/>
          </p:nvSpPr>
          <p:spPr>
            <a:xfrm flipH="false" flipV="false" rot="0">
              <a:off x="18447895" y="0"/>
              <a:ext cx="3074897" cy="2928839"/>
            </a:xfrm>
            <a:custGeom>
              <a:avLst/>
              <a:gdLst/>
              <a:ahLst/>
              <a:cxnLst/>
              <a:rect r="r" b="b" t="t" l="l"/>
              <a:pathLst>
                <a:path h="2928839" w="3074897">
                  <a:moveTo>
                    <a:pt x="0" y="0"/>
                  </a:moveTo>
                  <a:lnTo>
                    <a:pt x="3074896" y="0"/>
                  </a:lnTo>
                  <a:lnTo>
                    <a:pt x="3074896" y="2928839"/>
                  </a:lnTo>
                  <a:lnTo>
                    <a:pt x="0" y="2928839"/>
                  </a:lnTo>
                  <a:lnTo>
                    <a:pt x="0" y="0"/>
                  </a:lnTo>
                  <a:close/>
                </a:path>
              </a:pathLst>
            </a:custGeom>
            <a:blipFill>
              <a:blip r:embed="rId4">
                <a:alphaModFix amt="50000"/>
                <a:extLst>
                  <a:ext uri="{96DAC541-7B7A-43D3-8B79-37D633B846F1}">
                    <asvg:svgBlip xmlns:asvg="http://schemas.microsoft.com/office/drawing/2016/SVG/main" r:embed="rId5"/>
                  </a:ext>
                </a:extLst>
              </a:blip>
              <a:stretch>
                <a:fillRect l="0" t="0" r="0" b="0"/>
              </a:stretch>
            </a:blipFill>
            <a:ln cap="sq">
              <a:noFill/>
              <a:prstDash val="solid"/>
              <a:miter/>
            </a:ln>
          </p:spPr>
        </p:sp>
        <p:sp>
          <p:nvSpPr>
            <p:cNvPr name="Freeform 11" id="11"/>
            <p:cNvSpPr/>
            <p:nvPr/>
          </p:nvSpPr>
          <p:spPr>
            <a:xfrm flipH="false" flipV="false" rot="0">
              <a:off x="21522791" y="0"/>
              <a:ext cx="3074897" cy="2928839"/>
            </a:xfrm>
            <a:custGeom>
              <a:avLst/>
              <a:gdLst/>
              <a:ahLst/>
              <a:cxnLst/>
              <a:rect r="r" b="b" t="t" l="l"/>
              <a:pathLst>
                <a:path h="2928839" w="3074897">
                  <a:moveTo>
                    <a:pt x="0" y="0"/>
                  </a:moveTo>
                  <a:lnTo>
                    <a:pt x="3074897" y="0"/>
                  </a:lnTo>
                  <a:lnTo>
                    <a:pt x="3074897" y="2928839"/>
                  </a:lnTo>
                  <a:lnTo>
                    <a:pt x="0" y="2928839"/>
                  </a:lnTo>
                  <a:lnTo>
                    <a:pt x="0" y="0"/>
                  </a:lnTo>
                  <a:close/>
                </a:path>
              </a:pathLst>
            </a:custGeom>
            <a:blipFill>
              <a:blip r:embed="rId4">
                <a:alphaModFix amt="50000"/>
                <a:extLst>
                  <a:ext uri="{96DAC541-7B7A-43D3-8B79-37D633B846F1}">
                    <asvg:svgBlip xmlns:asvg="http://schemas.microsoft.com/office/drawing/2016/SVG/main" r:embed="rId5"/>
                  </a:ext>
                </a:extLst>
              </a:blip>
              <a:stretch>
                <a:fillRect l="0" t="0" r="0" b="0"/>
              </a:stretch>
            </a:blipFill>
            <a:ln cap="sq">
              <a:noFill/>
              <a:prstDash val="solid"/>
              <a:miter/>
            </a:ln>
          </p:spPr>
        </p:sp>
      </p:grpSp>
      <p:grpSp>
        <p:nvGrpSpPr>
          <p:cNvPr name="Group 12" id="12"/>
          <p:cNvGrpSpPr/>
          <p:nvPr/>
        </p:nvGrpSpPr>
        <p:grpSpPr>
          <a:xfrm rot="0">
            <a:off x="-55923" y="7829282"/>
            <a:ext cx="18448266" cy="2196629"/>
            <a:chOff x="0" y="0"/>
            <a:chExt cx="24597688" cy="2928839"/>
          </a:xfrm>
        </p:grpSpPr>
        <p:sp>
          <p:nvSpPr>
            <p:cNvPr name="Freeform 13" id="13"/>
            <p:cNvSpPr/>
            <p:nvPr/>
          </p:nvSpPr>
          <p:spPr>
            <a:xfrm flipH="false" flipV="false" rot="0">
              <a:off x="0" y="0"/>
              <a:ext cx="3074897" cy="2928839"/>
            </a:xfrm>
            <a:custGeom>
              <a:avLst/>
              <a:gdLst/>
              <a:ahLst/>
              <a:cxnLst/>
              <a:rect r="r" b="b" t="t" l="l"/>
              <a:pathLst>
                <a:path h="2928839" w="3074897">
                  <a:moveTo>
                    <a:pt x="0" y="0"/>
                  </a:moveTo>
                  <a:lnTo>
                    <a:pt x="3074897" y="0"/>
                  </a:lnTo>
                  <a:lnTo>
                    <a:pt x="3074897" y="2928839"/>
                  </a:lnTo>
                  <a:lnTo>
                    <a:pt x="0" y="2928839"/>
                  </a:lnTo>
                  <a:lnTo>
                    <a:pt x="0" y="0"/>
                  </a:lnTo>
                  <a:close/>
                </a:path>
              </a:pathLst>
            </a:custGeom>
            <a:blipFill>
              <a:blip r:embed="rId4">
                <a:alphaModFix amt="50000"/>
                <a:extLst>
                  <a:ext uri="{96DAC541-7B7A-43D3-8B79-37D633B846F1}">
                    <asvg:svgBlip xmlns:asvg="http://schemas.microsoft.com/office/drawing/2016/SVG/main" r:embed="rId5"/>
                  </a:ext>
                </a:extLst>
              </a:blip>
              <a:stretch>
                <a:fillRect l="0" t="0" r="0" b="0"/>
              </a:stretch>
            </a:blipFill>
            <a:ln cap="sq">
              <a:noFill/>
              <a:prstDash val="solid"/>
              <a:miter/>
            </a:ln>
          </p:spPr>
        </p:sp>
        <p:sp>
          <p:nvSpPr>
            <p:cNvPr name="Freeform 14" id="14"/>
            <p:cNvSpPr/>
            <p:nvPr/>
          </p:nvSpPr>
          <p:spPr>
            <a:xfrm flipH="false" flipV="false" rot="0">
              <a:off x="3074897" y="0"/>
              <a:ext cx="3074897" cy="2928839"/>
            </a:xfrm>
            <a:custGeom>
              <a:avLst/>
              <a:gdLst/>
              <a:ahLst/>
              <a:cxnLst/>
              <a:rect r="r" b="b" t="t" l="l"/>
              <a:pathLst>
                <a:path h="2928839" w="3074897">
                  <a:moveTo>
                    <a:pt x="0" y="0"/>
                  </a:moveTo>
                  <a:lnTo>
                    <a:pt x="3074897" y="0"/>
                  </a:lnTo>
                  <a:lnTo>
                    <a:pt x="3074897" y="2928839"/>
                  </a:lnTo>
                  <a:lnTo>
                    <a:pt x="0" y="2928839"/>
                  </a:lnTo>
                  <a:lnTo>
                    <a:pt x="0" y="0"/>
                  </a:lnTo>
                  <a:close/>
                </a:path>
              </a:pathLst>
            </a:custGeom>
            <a:blipFill>
              <a:blip r:embed="rId4">
                <a:alphaModFix amt="50000"/>
                <a:extLst>
                  <a:ext uri="{96DAC541-7B7A-43D3-8B79-37D633B846F1}">
                    <asvg:svgBlip xmlns:asvg="http://schemas.microsoft.com/office/drawing/2016/SVG/main" r:embed="rId5"/>
                  </a:ext>
                </a:extLst>
              </a:blip>
              <a:stretch>
                <a:fillRect l="0" t="0" r="0" b="0"/>
              </a:stretch>
            </a:blipFill>
            <a:ln cap="sq">
              <a:noFill/>
              <a:prstDash val="solid"/>
              <a:miter/>
            </a:ln>
          </p:spPr>
        </p:sp>
        <p:sp>
          <p:nvSpPr>
            <p:cNvPr name="Freeform 15" id="15"/>
            <p:cNvSpPr/>
            <p:nvPr/>
          </p:nvSpPr>
          <p:spPr>
            <a:xfrm flipH="false" flipV="false" rot="0">
              <a:off x="6149794" y="0"/>
              <a:ext cx="3074897" cy="2928839"/>
            </a:xfrm>
            <a:custGeom>
              <a:avLst/>
              <a:gdLst/>
              <a:ahLst/>
              <a:cxnLst/>
              <a:rect r="r" b="b" t="t" l="l"/>
              <a:pathLst>
                <a:path h="2928839" w="3074897">
                  <a:moveTo>
                    <a:pt x="0" y="0"/>
                  </a:moveTo>
                  <a:lnTo>
                    <a:pt x="3074896" y="0"/>
                  </a:lnTo>
                  <a:lnTo>
                    <a:pt x="3074896" y="2928839"/>
                  </a:lnTo>
                  <a:lnTo>
                    <a:pt x="0" y="2928839"/>
                  </a:lnTo>
                  <a:lnTo>
                    <a:pt x="0" y="0"/>
                  </a:lnTo>
                  <a:close/>
                </a:path>
              </a:pathLst>
            </a:custGeom>
            <a:blipFill>
              <a:blip r:embed="rId4">
                <a:alphaModFix amt="50000"/>
                <a:extLst>
                  <a:ext uri="{96DAC541-7B7A-43D3-8B79-37D633B846F1}">
                    <asvg:svgBlip xmlns:asvg="http://schemas.microsoft.com/office/drawing/2016/SVG/main" r:embed="rId5"/>
                  </a:ext>
                </a:extLst>
              </a:blip>
              <a:stretch>
                <a:fillRect l="0" t="0" r="0" b="0"/>
              </a:stretch>
            </a:blipFill>
            <a:ln cap="sq">
              <a:noFill/>
              <a:prstDash val="solid"/>
              <a:miter/>
            </a:ln>
          </p:spPr>
        </p:sp>
        <p:sp>
          <p:nvSpPr>
            <p:cNvPr name="Freeform 16" id="16"/>
            <p:cNvSpPr/>
            <p:nvPr/>
          </p:nvSpPr>
          <p:spPr>
            <a:xfrm flipH="false" flipV="false" rot="0">
              <a:off x="9224690" y="0"/>
              <a:ext cx="3074897" cy="2928839"/>
            </a:xfrm>
            <a:custGeom>
              <a:avLst/>
              <a:gdLst/>
              <a:ahLst/>
              <a:cxnLst/>
              <a:rect r="r" b="b" t="t" l="l"/>
              <a:pathLst>
                <a:path h="2928839" w="3074897">
                  <a:moveTo>
                    <a:pt x="0" y="0"/>
                  </a:moveTo>
                  <a:lnTo>
                    <a:pt x="3074897" y="0"/>
                  </a:lnTo>
                  <a:lnTo>
                    <a:pt x="3074897" y="2928839"/>
                  </a:lnTo>
                  <a:lnTo>
                    <a:pt x="0" y="2928839"/>
                  </a:lnTo>
                  <a:lnTo>
                    <a:pt x="0" y="0"/>
                  </a:lnTo>
                  <a:close/>
                </a:path>
              </a:pathLst>
            </a:custGeom>
            <a:blipFill>
              <a:blip r:embed="rId4">
                <a:alphaModFix amt="50000"/>
                <a:extLst>
                  <a:ext uri="{96DAC541-7B7A-43D3-8B79-37D633B846F1}">
                    <asvg:svgBlip xmlns:asvg="http://schemas.microsoft.com/office/drawing/2016/SVG/main" r:embed="rId5"/>
                  </a:ext>
                </a:extLst>
              </a:blip>
              <a:stretch>
                <a:fillRect l="0" t="0" r="0" b="0"/>
              </a:stretch>
            </a:blipFill>
            <a:ln cap="sq">
              <a:noFill/>
              <a:prstDash val="solid"/>
              <a:miter/>
            </a:ln>
          </p:spPr>
        </p:sp>
        <p:sp>
          <p:nvSpPr>
            <p:cNvPr name="Freeform 17" id="17"/>
            <p:cNvSpPr/>
            <p:nvPr/>
          </p:nvSpPr>
          <p:spPr>
            <a:xfrm flipH="false" flipV="false" rot="0">
              <a:off x="12299587" y="0"/>
              <a:ext cx="3074897" cy="2928839"/>
            </a:xfrm>
            <a:custGeom>
              <a:avLst/>
              <a:gdLst/>
              <a:ahLst/>
              <a:cxnLst/>
              <a:rect r="r" b="b" t="t" l="l"/>
              <a:pathLst>
                <a:path h="2928839" w="3074897">
                  <a:moveTo>
                    <a:pt x="0" y="0"/>
                  </a:moveTo>
                  <a:lnTo>
                    <a:pt x="3074897" y="0"/>
                  </a:lnTo>
                  <a:lnTo>
                    <a:pt x="3074897" y="2928839"/>
                  </a:lnTo>
                  <a:lnTo>
                    <a:pt x="0" y="2928839"/>
                  </a:lnTo>
                  <a:lnTo>
                    <a:pt x="0" y="0"/>
                  </a:lnTo>
                  <a:close/>
                </a:path>
              </a:pathLst>
            </a:custGeom>
            <a:blipFill>
              <a:blip r:embed="rId4">
                <a:alphaModFix amt="50000"/>
                <a:extLst>
                  <a:ext uri="{96DAC541-7B7A-43D3-8B79-37D633B846F1}">
                    <asvg:svgBlip xmlns:asvg="http://schemas.microsoft.com/office/drawing/2016/SVG/main" r:embed="rId5"/>
                  </a:ext>
                </a:extLst>
              </a:blip>
              <a:stretch>
                <a:fillRect l="0" t="0" r="0" b="0"/>
              </a:stretch>
            </a:blipFill>
            <a:ln cap="sq">
              <a:noFill/>
              <a:prstDash val="solid"/>
              <a:miter/>
            </a:ln>
          </p:spPr>
        </p:sp>
        <p:sp>
          <p:nvSpPr>
            <p:cNvPr name="Freeform 18" id="18"/>
            <p:cNvSpPr/>
            <p:nvPr/>
          </p:nvSpPr>
          <p:spPr>
            <a:xfrm flipH="false" flipV="false" rot="0">
              <a:off x="15374484" y="0"/>
              <a:ext cx="3074897" cy="2928839"/>
            </a:xfrm>
            <a:custGeom>
              <a:avLst/>
              <a:gdLst/>
              <a:ahLst/>
              <a:cxnLst/>
              <a:rect r="r" b="b" t="t" l="l"/>
              <a:pathLst>
                <a:path h="2928839" w="3074897">
                  <a:moveTo>
                    <a:pt x="0" y="0"/>
                  </a:moveTo>
                  <a:lnTo>
                    <a:pt x="3074897" y="0"/>
                  </a:lnTo>
                  <a:lnTo>
                    <a:pt x="3074897" y="2928839"/>
                  </a:lnTo>
                  <a:lnTo>
                    <a:pt x="0" y="2928839"/>
                  </a:lnTo>
                  <a:lnTo>
                    <a:pt x="0" y="0"/>
                  </a:lnTo>
                  <a:close/>
                </a:path>
              </a:pathLst>
            </a:custGeom>
            <a:blipFill>
              <a:blip r:embed="rId4">
                <a:alphaModFix amt="50000"/>
                <a:extLst>
                  <a:ext uri="{96DAC541-7B7A-43D3-8B79-37D633B846F1}">
                    <asvg:svgBlip xmlns:asvg="http://schemas.microsoft.com/office/drawing/2016/SVG/main" r:embed="rId5"/>
                  </a:ext>
                </a:extLst>
              </a:blip>
              <a:stretch>
                <a:fillRect l="0" t="0" r="0" b="0"/>
              </a:stretch>
            </a:blipFill>
            <a:ln cap="sq">
              <a:noFill/>
              <a:prstDash val="solid"/>
              <a:miter/>
            </a:ln>
          </p:spPr>
        </p:sp>
        <p:sp>
          <p:nvSpPr>
            <p:cNvPr name="Freeform 19" id="19"/>
            <p:cNvSpPr/>
            <p:nvPr/>
          </p:nvSpPr>
          <p:spPr>
            <a:xfrm flipH="false" flipV="false" rot="0">
              <a:off x="18447895" y="0"/>
              <a:ext cx="3074897" cy="2928839"/>
            </a:xfrm>
            <a:custGeom>
              <a:avLst/>
              <a:gdLst/>
              <a:ahLst/>
              <a:cxnLst/>
              <a:rect r="r" b="b" t="t" l="l"/>
              <a:pathLst>
                <a:path h="2928839" w="3074897">
                  <a:moveTo>
                    <a:pt x="0" y="0"/>
                  </a:moveTo>
                  <a:lnTo>
                    <a:pt x="3074896" y="0"/>
                  </a:lnTo>
                  <a:lnTo>
                    <a:pt x="3074896" y="2928839"/>
                  </a:lnTo>
                  <a:lnTo>
                    <a:pt x="0" y="2928839"/>
                  </a:lnTo>
                  <a:lnTo>
                    <a:pt x="0" y="0"/>
                  </a:lnTo>
                  <a:close/>
                </a:path>
              </a:pathLst>
            </a:custGeom>
            <a:blipFill>
              <a:blip r:embed="rId4">
                <a:alphaModFix amt="50000"/>
                <a:extLst>
                  <a:ext uri="{96DAC541-7B7A-43D3-8B79-37D633B846F1}">
                    <asvg:svgBlip xmlns:asvg="http://schemas.microsoft.com/office/drawing/2016/SVG/main" r:embed="rId5"/>
                  </a:ext>
                </a:extLst>
              </a:blip>
              <a:stretch>
                <a:fillRect l="0" t="0" r="0" b="0"/>
              </a:stretch>
            </a:blipFill>
            <a:ln cap="sq">
              <a:noFill/>
              <a:prstDash val="solid"/>
              <a:miter/>
            </a:ln>
          </p:spPr>
        </p:sp>
        <p:sp>
          <p:nvSpPr>
            <p:cNvPr name="Freeform 20" id="20"/>
            <p:cNvSpPr/>
            <p:nvPr/>
          </p:nvSpPr>
          <p:spPr>
            <a:xfrm flipH="false" flipV="false" rot="0">
              <a:off x="21522791" y="0"/>
              <a:ext cx="3074897" cy="2928839"/>
            </a:xfrm>
            <a:custGeom>
              <a:avLst/>
              <a:gdLst/>
              <a:ahLst/>
              <a:cxnLst/>
              <a:rect r="r" b="b" t="t" l="l"/>
              <a:pathLst>
                <a:path h="2928839" w="3074897">
                  <a:moveTo>
                    <a:pt x="0" y="0"/>
                  </a:moveTo>
                  <a:lnTo>
                    <a:pt x="3074897" y="0"/>
                  </a:lnTo>
                  <a:lnTo>
                    <a:pt x="3074897" y="2928839"/>
                  </a:lnTo>
                  <a:lnTo>
                    <a:pt x="0" y="2928839"/>
                  </a:lnTo>
                  <a:lnTo>
                    <a:pt x="0" y="0"/>
                  </a:lnTo>
                  <a:close/>
                </a:path>
              </a:pathLst>
            </a:custGeom>
            <a:blipFill>
              <a:blip r:embed="rId4">
                <a:alphaModFix amt="50000"/>
                <a:extLst>
                  <a:ext uri="{96DAC541-7B7A-43D3-8B79-37D633B846F1}">
                    <asvg:svgBlip xmlns:asvg="http://schemas.microsoft.com/office/drawing/2016/SVG/main" r:embed="rId5"/>
                  </a:ext>
                </a:extLst>
              </a:blip>
              <a:stretch>
                <a:fillRect l="0" t="0" r="0" b="0"/>
              </a:stretch>
            </a:blipFill>
            <a:ln cap="sq">
              <a:noFill/>
              <a:prstDash val="solid"/>
              <a:miter/>
            </a:ln>
          </p:spPr>
        </p:sp>
      </p:grpSp>
      <p:grpSp>
        <p:nvGrpSpPr>
          <p:cNvPr name="Group 21" id="21"/>
          <p:cNvGrpSpPr/>
          <p:nvPr/>
        </p:nvGrpSpPr>
        <p:grpSpPr>
          <a:xfrm rot="0">
            <a:off x="7321525" y="2844846"/>
            <a:ext cx="3866395" cy="4672543"/>
            <a:chOff x="0" y="0"/>
            <a:chExt cx="5155193" cy="6230058"/>
          </a:xfrm>
        </p:grpSpPr>
        <p:pic>
          <p:nvPicPr>
            <p:cNvPr name="Picture 22" id="22"/>
            <p:cNvPicPr>
              <a:picLocks noChangeAspect="true"/>
            </p:cNvPicPr>
            <p:nvPr/>
          </p:nvPicPr>
          <p:blipFill>
            <a:blip r:embed="rId6"/>
            <a:srcRect l="28664" t="0" r="29961" b="0"/>
            <a:stretch>
              <a:fillRect/>
            </a:stretch>
          </p:blipFill>
          <p:spPr>
            <a:xfrm flipH="false" flipV="false">
              <a:off x="0" y="0"/>
              <a:ext cx="5155193" cy="6230058"/>
            </a:xfrm>
            <a:prstGeom prst="rect">
              <a:avLst/>
            </a:prstGeom>
          </p:spPr>
        </p:pic>
      </p:grpSp>
      <p:grpSp>
        <p:nvGrpSpPr>
          <p:cNvPr name="Group 23" id="23"/>
          <p:cNvGrpSpPr/>
          <p:nvPr/>
        </p:nvGrpSpPr>
        <p:grpSpPr>
          <a:xfrm rot="0">
            <a:off x="13307651" y="2844846"/>
            <a:ext cx="3510165" cy="4672543"/>
            <a:chOff x="0" y="0"/>
            <a:chExt cx="4680220" cy="6230058"/>
          </a:xfrm>
        </p:grpSpPr>
        <p:pic>
          <p:nvPicPr>
            <p:cNvPr name="Picture 24" id="24"/>
            <p:cNvPicPr>
              <a:picLocks noChangeAspect="true"/>
            </p:cNvPicPr>
            <p:nvPr/>
          </p:nvPicPr>
          <p:blipFill>
            <a:blip r:embed="rId7"/>
            <a:srcRect l="13575" t="0" r="36160" b="0"/>
            <a:stretch>
              <a:fillRect/>
            </a:stretch>
          </p:blipFill>
          <p:spPr>
            <a:xfrm flipH="false" flipV="false">
              <a:off x="0" y="0"/>
              <a:ext cx="4680220" cy="6230058"/>
            </a:xfrm>
            <a:prstGeom prst="rect">
              <a:avLst/>
            </a:prstGeom>
          </p:spPr>
        </p:pic>
      </p:grpSp>
      <p:grpSp>
        <p:nvGrpSpPr>
          <p:cNvPr name="Group 25" id="25"/>
          <p:cNvGrpSpPr/>
          <p:nvPr/>
        </p:nvGrpSpPr>
        <p:grpSpPr>
          <a:xfrm rot="0">
            <a:off x="1651934" y="2844846"/>
            <a:ext cx="4008490" cy="4672543"/>
            <a:chOff x="0" y="0"/>
            <a:chExt cx="5344654" cy="6230058"/>
          </a:xfrm>
        </p:grpSpPr>
        <p:pic>
          <p:nvPicPr>
            <p:cNvPr name="Picture 26" id="26"/>
            <p:cNvPicPr>
              <a:picLocks noChangeAspect="true"/>
            </p:cNvPicPr>
            <p:nvPr/>
          </p:nvPicPr>
          <p:blipFill>
            <a:blip r:embed="rId8"/>
            <a:srcRect l="9626" t="0" r="24550" b="0"/>
            <a:stretch>
              <a:fillRect/>
            </a:stretch>
          </p:blipFill>
          <p:spPr>
            <a:xfrm flipH="false" flipV="false">
              <a:off x="0" y="0"/>
              <a:ext cx="5344654" cy="6230058"/>
            </a:xfrm>
            <a:prstGeom prst="rect">
              <a:avLst/>
            </a:prstGeom>
          </p:spPr>
        </p:pic>
      </p:grpSp>
      <p:sp>
        <p:nvSpPr>
          <p:cNvPr name="TextBox 27" id="27"/>
          <p:cNvSpPr txBox="true"/>
          <p:nvPr/>
        </p:nvSpPr>
        <p:spPr>
          <a:xfrm rot="0">
            <a:off x="1028700" y="837832"/>
            <a:ext cx="16230600" cy="1914525"/>
          </a:xfrm>
          <a:prstGeom prst="rect">
            <a:avLst/>
          </a:prstGeom>
        </p:spPr>
        <p:txBody>
          <a:bodyPr anchor="t" rtlCol="false" tIns="0" lIns="0" bIns="0" rIns="0">
            <a:spAutoFit/>
          </a:bodyPr>
          <a:lstStyle/>
          <a:p>
            <a:pPr algn="ctr" marL="0" indent="0" lvl="0">
              <a:lnSpc>
                <a:spcPts val="7541"/>
              </a:lnSpc>
              <a:spcBef>
                <a:spcPct val="0"/>
              </a:spcBef>
            </a:pPr>
            <a:r>
              <a:rPr lang="en-US" b="true" sz="6284">
                <a:solidFill>
                  <a:srgbClr val="3C8AFF"/>
                </a:solidFill>
                <a:latin typeface="Playfair Display Bold"/>
                <a:ea typeface="Playfair Display Bold"/>
                <a:cs typeface="Playfair Display Bold"/>
                <a:sym typeface="Playfair Display Bold"/>
              </a:rPr>
              <a:t>The Right to Vote has Been a Struggle</a:t>
            </a:r>
            <a:r>
              <a:rPr lang="en-US" b="true" sz="6284">
                <a:solidFill>
                  <a:srgbClr val="222428"/>
                </a:solidFill>
                <a:latin typeface="Playfair Display Bold"/>
                <a:ea typeface="Playfair Display Bold"/>
                <a:cs typeface="Playfair Display Bold"/>
                <a:sym typeface="Playfair Display Bold"/>
              </a:rPr>
              <a:t> </a:t>
            </a:r>
            <a:r>
              <a:rPr lang="en-US" b="true" sz="6284" i="true">
                <a:solidFill>
                  <a:srgbClr val="F86D6D"/>
                </a:solidFill>
                <a:latin typeface="Playfair Display Bold Italics"/>
                <a:ea typeface="Playfair Display Bold Italics"/>
                <a:cs typeface="Playfair Display Bold Italics"/>
                <a:sym typeface="Playfair Display Bold Italics"/>
              </a:rPr>
              <a:t>Exercise your Right!</a:t>
            </a:r>
          </a:p>
        </p:txBody>
      </p:sp>
      <p:grpSp>
        <p:nvGrpSpPr>
          <p:cNvPr name="Group 28" id="28"/>
          <p:cNvGrpSpPr/>
          <p:nvPr/>
        </p:nvGrpSpPr>
        <p:grpSpPr>
          <a:xfrm rot="0">
            <a:off x="13172865" y="7910259"/>
            <a:ext cx="3644951" cy="1901494"/>
            <a:chOff x="0" y="0"/>
            <a:chExt cx="4859934" cy="2535326"/>
          </a:xfrm>
        </p:grpSpPr>
        <p:sp>
          <p:nvSpPr>
            <p:cNvPr name="TextBox 29" id="29"/>
            <p:cNvSpPr txBox="true"/>
            <p:nvPr/>
          </p:nvSpPr>
          <p:spPr>
            <a:xfrm rot="0">
              <a:off x="0" y="1195263"/>
              <a:ext cx="4859934" cy="1340062"/>
            </a:xfrm>
            <a:prstGeom prst="rect">
              <a:avLst/>
            </a:prstGeom>
          </p:spPr>
          <p:txBody>
            <a:bodyPr anchor="t" rtlCol="false" tIns="0" lIns="0" bIns="0" rIns="0">
              <a:spAutoFit/>
            </a:bodyPr>
            <a:lstStyle/>
            <a:p>
              <a:pPr algn="ctr" marL="0" indent="0" lvl="0">
                <a:lnSpc>
                  <a:spcPts val="4059"/>
                </a:lnSpc>
                <a:spcBef>
                  <a:spcPct val="0"/>
                </a:spcBef>
              </a:pPr>
              <a:r>
                <a:rPr lang="en-US" sz="2899">
                  <a:solidFill>
                    <a:srgbClr val="222428"/>
                  </a:solidFill>
                  <a:latin typeface="Inter"/>
                  <a:ea typeface="Inter"/>
                  <a:cs typeface="Inter"/>
                  <a:sym typeface="Inter"/>
                </a:rPr>
                <a:t>Voting Rights Act was signed.</a:t>
              </a:r>
            </a:p>
          </p:txBody>
        </p:sp>
        <p:sp>
          <p:nvSpPr>
            <p:cNvPr name="TextBox 30" id="30"/>
            <p:cNvSpPr txBox="true"/>
            <p:nvPr/>
          </p:nvSpPr>
          <p:spPr>
            <a:xfrm rot="0">
              <a:off x="0" y="-104775"/>
              <a:ext cx="4859934" cy="1116542"/>
            </a:xfrm>
            <a:prstGeom prst="rect">
              <a:avLst/>
            </a:prstGeom>
          </p:spPr>
          <p:txBody>
            <a:bodyPr anchor="t" rtlCol="false" tIns="0" lIns="0" bIns="0" rIns="0">
              <a:spAutoFit/>
            </a:bodyPr>
            <a:lstStyle/>
            <a:p>
              <a:pPr algn="ctr" marL="0" indent="0" lvl="0">
                <a:lnSpc>
                  <a:spcPts val="7000"/>
                </a:lnSpc>
                <a:spcBef>
                  <a:spcPct val="0"/>
                </a:spcBef>
              </a:pPr>
              <a:r>
                <a:rPr lang="en-US" sz="5000" spc="-180">
                  <a:solidFill>
                    <a:srgbClr val="000000"/>
                  </a:solidFill>
                  <a:latin typeface="Caveat"/>
                  <a:ea typeface="Caveat"/>
                  <a:cs typeface="Caveat"/>
                  <a:sym typeface="Caveat"/>
                </a:rPr>
                <a:t>1965</a:t>
              </a:r>
            </a:p>
          </p:txBody>
        </p:sp>
      </p:grpSp>
      <p:grpSp>
        <p:nvGrpSpPr>
          <p:cNvPr name="Group 31" id="31"/>
          <p:cNvGrpSpPr/>
          <p:nvPr/>
        </p:nvGrpSpPr>
        <p:grpSpPr>
          <a:xfrm rot="0">
            <a:off x="1470185" y="7910259"/>
            <a:ext cx="3644951" cy="1901494"/>
            <a:chOff x="0" y="0"/>
            <a:chExt cx="4859934" cy="2535326"/>
          </a:xfrm>
        </p:grpSpPr>
        <p:sp>
          <p:nvSpPr>
            <p:cNvPr name="TextBox 32" id="32"/>
            <p:cNvSpPr txBox="true"/>
            <p:nvPr/>
          </p:nvSpPr>
          <p:spPr>
            <a:xfrm rot="0">
              <a:off x="0" y="1195263"/>
              <a:ext cx="4859934" cy="1340062"/>
            </a:xfrm>
            <a:prstGeom prst="rect">
              <a:avLst/>
            </a:prstGeom>
          </p:spPr>
          <p:txBody>
            <a:bodyPr anchor="t" rtlCol="false" tIns="0" lIns="0" bIns="0" rIns="0">
              <a:spAutoFit/>
            </a:bodyPr>
            <a:lstStyle/>
            <a:p>
              <a:pPr algn="ctr" marL="0" indent="0" lvl="0">
                <a:lnSpc>
                  <a:spcPts val="4059"/>
                </a:lnSpc>
                <a:spcBef>
                  <a:spcPct val="0"/>
                </a:spcBef>
              </a:pPr>
              <a:r>
                <a:rPr lang="en-US" sz="2899">
                  <a:solidFill>
                    <a:srgbClr val="222428"/>
                  </a:solidFill>
                  <a:latin typeface="Inter"/>
                  <a:ea typeface="Inter"/>
                  <a:cs typeface="Inter"/>
                  <a:sym typeface="Inter"/>
                </a:rPr>
                <a:t>Black men gained the right to vote.</a:t>
              </a:r>
            </a:p>
          </p:txBody>
        </p:sp>
        <p:sp>
          <p:nvSpPr>
            <p:cNvPr name="TextBox 33" id="33"/>
            <p:cNvSpPr txBox="true"/>
            <p:nvPr/>
          </p:nvSpPr>
          <p:spPr>
            <a:xfrm rot="0">
              <a:off x="0" y="-104775"/>
              <a:ext cx="4859934" cy="1116542"/>
            </a:xfrm>
            <a:prstGeom prst="rect">
              <a:avLst/>
            </a:prstGeom>
          </p:spPr>
          <p:txBody>
            <a:bodyPr anchor="t" rtlCol="false" tIns="0" lIns="0" bIns="0" rIns="0">
              <a:spAutoFit/>
            </a:bodyPr>
            <a:lstStyle/>
            <a:p>
              <a:pPr algn="ctr" marL="0" indent="0" lvl="0">
                <a:lnSpc>
                  <a:spcPts val="7000"/>
                </a:lnSpc>
                <a:spcBef>
                  <a:spcPct val="0"/>
                </a:spcBef>
              </a:pPr>
              <a:r>
                <a:rPr lang="en-US" sz="5000" spc="-180">
                  <a:solidFill>
                    <a:srgbClr val="000000"/>
                  </a:solidFill>
                  <a:latin typeface="Caveat"/>
                  <a:ea typeface="Caveat"/>
                  <a:cs typeface="Caveat"/>
                  <a:sym typeface="Caveat"/>
                </a:rPr>
                <a:t>1870</a:t>
              </a:r>
            </a:p>
          </p:txBody>
        </p:sp>
      </p:grpSp>
      <p:grpSp>
        <p:nvGrpSpPr>
          <p:cNvPr name="Group 34" id="34"/>
          <p:cNvGrpSpPr/>
          <p:nvPr/>
        </p:nvGrpSpPr>
        <p:grpSpPr>
          <a:xfrm rot="0">
            <a:off x="7321525" y="7910259"/>
            <a:ext cx="3644951" cy="1901494"/>
            <a:chOff x="0" y="0"/>
            <a:chExt cx="4859934" cy="2535326"/>
          </a:xfrm>
        </p:grpSpPr>
        <p:sp>
          <p:nvSpPr>
            <p:cNvPr name="TextBox 35" id="35"/>
            <p:cNvSpPr txBox="true"/>
            <p:nvPr/>
          </p:nvSpPr>
          <p:spPr>
            <a:xfrm rot="0">
              <a:off x="0" y="1195263"/>
              <a:ext cx="4859934" cy="1340062"/>
            </a:xfrm>
            <a:prstGeom prst="rect">
              <a:avLst/>
            </a:prstGeom>
          </p:spPr>
          <p:txBody>
            <a:bodyPr anchor="t" rtlCol="false" tIns="0" lIns="0" bIns="0" rIns="0">
              <a:spAutoFit/>
            </a:bodyPr>
            <a:lstStyle/>
            <a:p>
              <a:pPr algn="ctr" marL="0" indent="0" lvl="0">
                <a:lnSpc>
                  <a:spcPts val="4059"/>
                </a:lnSpc>
                <a:spcBef>
                  <a:spcPct val="0"/>
                </a:spcBef>
              </a:pPr>
              <a:r>
                <a:rPr lang="en-US" sz="2899">
                  <a:solidFill>
                    <a:srgbClr val="222428"/>
                  </a:solidFill>
                  <a:latin typeface="Inter"/>
                  <a:ea typeface="Inter"/>
                  <a:cs typeface="Inter"/>
                  <a:sym typeface="Inter"/>
                </a:rPr>
                <a:t>Women gained the right to vote. </a:t>
              </a:r>
            </a:p>
          </p:txBody>
        </p:sp>
        <p:sp>
          <p:nvSpPr>
            <p:cNvPr name="TextBox 36" id="36"/>
            <p:cNvSpPr txBox="true"/>
            <p:nvPr/>
          </p:nvSpPr>
          <p:spPr>
            <a:xfrm rot="0">
              <a:off x="0" y="-104775"/>
              <a:ext cx="4859934" cy="1116542"/>
            </a:xfrm>
            <a:prstGeom prst="rect">
              <a:avLst/>
            </a:prstGeom>
          </p:spPr>
          <p:txBody>
            <a:bodyPr anchor="t" rtlCol="false" tIns="0" lIns="0" bIns="0" rIns="0">
              <a:spAutoFit/>
            </a:bodyPr>
            <a:lstStyle/>
            <a:p>
              <a:pPr algn="ctr" marL="0" indent="0" lvl="0">
                <a:lnSpc>
                  <a:spcPts val="7000"/>
                </a:lnSpc>
                <a:spcBef>
                  <a:spcPct val="0"/>
                </a:spcBef>
              </a:pPr>
              <a:r>
                <a:rPr lang="en-US" sz="5000" spc="-180">
                  <a:solidFill>
                    <a:srgbClr val="000000"/>
                  </a:solidFill>
                  <a:latin typeface="Caveat"/>
                  <a:ea typeface="Caveat"/>
                  <a:cs typeface="Caveat"/>
                  <a:sym typeface="Caveat"/>
                </a:rPr>
                <a:t>1920</a:t>
              </a:r>
            </a:p>
          </p:txBody>
        </p:sp>
      </p:grpSp>
    </p:spTree>
  </p:cSld>
  <p:clrMapOvr>
    <a:masterClrMapping/>
  </p:clrMapOvr>
  <p:transition spd="slow">
    <p:push dir="l"/>
  </p:transition>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38888" r="0" b="-38888"/>
            </a:stretch>
          </a:blipFill>
        </p:spPr>
      </p:sp>
      <p:grpSp>
        <p:nvGrpSpPr>
          <p:cNvPr name="Group 3" id="3"/>
          <p:cNvGrpSpPr/>
          <p:nvPr/>
        </p:nvGrpSpPr>
        <p:grpSpPr>
          <a:xfrm rot="0">
            <a:off x="-55923" y="369829"/>
            <a:ext cx="18448266" cy="2196629"/>
            <a:chOff x="0" y="0"/>
            <a:chExt cx="24597688" cy="2928839"/>
          </a:xfrm>
        </p:grpSpPr>
        <p:sp>
          <p:nvSpPr>
            <p:cNvPr name="Freeform 4" id="4"/>
            <p:cNvSpPr/>
            <p:nvPr/>
          </p:nvSpPr>
          <p:spPr>
            <a:xfrm flipH="false" flipV="false" rot="0">
              <a:off x="0" y="0"/>
              <a:ext cx="3074897" cy="2928839"/>
            </a:xfrm>
            <a:custGeom>
              <a:avLst/>
              <a:gdLst/>
              <a:ahLst/>
              <a:cxnLst/>
              <a:rect r="r" b="b" t="t" l="l"/>
              <a:pathLst>
                <a:path h="2928839" w="3074897">
                  <a:moveTo>
                    <a:pt x="0" y="0"/>
                  </a:moveTo>
                  <a:lnTo>
                    <a:pt x="3074897" y="0"/>
                  </a:lnTo>
                  <a:lnTo>
                    <a:pt x="3074897" y="2928839"/>
                  </a:lnTo>
                  <a:lnTo>
                    <a:pt x="0" y="2928839"/>
                  </a:lnTo>
                  <a:lnTo>
                    <a:pt x="0" y="0"/>
                  </a:lnTo>
                  <a:close/>
                </a:path>
              </a:pathLst>
            </a:custGeom>
            <a:blipFill>
              <a:blip r:embed="rId4">
                <a:alphaModFix amt="50000"/>
                <a:extLst>
                  <a:ext uri="{96DAC541-7B7A-43D3-8B79-37D633B846F1}">
                    <asvg:svgBlip xmlns:asvg="http://schemas.microsoft.com/office/drawing/2016/SVG/main" r:embed="rId5"/>
                  </a:ext>
                </a:extLst>
              </a:blip>
              <a:stretch>
                <a:fillRect l="0" t="0" r="0" b="0"/>
              </a:stretch>
            </a:blipFill>
            <a:ln cap="sq">
              <a:noFill/>
              <a:prstDash val="solid"/>
              <a:miter/>
            </a:ln>
          </p:spPr>
        </p:sp>
        <p:sp>
          <p:nvSpPr>
            <p:cNvPr name="Freeform 5" id="5"/>
            <p:cNvSpPr/>
            <p:nvPr/>
          </p:nvSpPr>
          <p:spPr>
            <a:xfrm flipH="false" flipV="false" rot="0">
              <a:off x="3074897" y="0"/>
              <a:ext cx="3074897" cy="2928839"/>
            </a:xfrm>
            <a:custGeom>
              <a:avLst/>
              <a:gdLst/>
              <a:ahLst/>
              <a:cxnLst/>
              <a:rect r="r" b="b" t="t" l="l"/>
              <a:pathLst>
                <a:path h="2928839" w="3074897">
                  <a:moveTo>
                    <a:pt x="0" y="0"/>
                  </a:moveTo>
                  <a:lnTo>
                    <a:pt x="3074897" y="0"/>
                  </a:lnTo>
                  <a:lnTo>
                    <a:pt x="3074897" y="2928839"/>
                  </a:lnTo>
                  <a:lnTo>
                    <a:pt x="0" y="2928839"/>
                  </a:lnTo>
                  <a:lnTo>
                    <a:pt x="0" y="0"/>
                  </a:lnTo>
                  <a:close/>
                </a:path>
              </a:pathLst>
            </a:custGeom>
            <a:blipFill>
              <a:blip r:embed="rId4">
                <a:alphaModFix amt="50000"/>
                <a:extLst>
                  <a:ext uri="{96DAC541-7B7A-43D3-8B79-37D633B846F1}">
                    <asvg:svgBlip xmlns:asvg="http://schemas.microsoft.com/office/drawing/2016/SVG/main" r:embed="rId5"/>
                  </a:ext>
                </a:extLst>
              </a:blip>
              <a:stretch>
                <a:fillRect l="0" t="0" r="0" b="0"/>
              </a:stretch>
            </a:blipFill>
            <a:ln cap="sq">
              <a:noFill/>
              <a:prstDash val="solid"/>
              <a:miter/>
            </a:ln>
          </p:spPr>
        </p:sp>
        <p:sp>
          <p:nvSpPr>
            <p:cNvPr name="Freeform 6" id="6"/>
            <p:cNvSpPr/>
            <p:nvPr/>
          </p:nvSpPr>
          <p:spPr>
            <a:xfrm flipH="false" flipV="false" rot="0">
              <a:off x="6149794" y="0"/>
              <a:ext cx="3074897" cy="2928839"/>
            </a:xfrm>
            <a:custGeom>
              <a:avLst/>
              <a:gdLst/>
              <a:ahLst/>
              <a:cxnLst/>
              <a:rect r="r" b="b" t="t" l="l"/>
              <a:pathLst>
                <a:path h="2928839" w="3074897">
                  <a:moveTo>
                    <a:pt x="0" y="0"/>
                  </a:moveTo>
                  <a:lnTo>
                    <a:pt x="3074896" y="0"/>
                  </a:lnTo>
                  <a:lnTo>
                    <a:pt x="3074896" y="2928839"/>
                  </a:lnTo>
                  <a:lnTo>
                    <a:pt x="0" y="2928839"/>
                  </a:lnTo>
                  <a:lnTo>
                    <a:pt x="0" y="0"/>
                  </a:lnTo>
                  <a:close/>
                </a:path>
              </a:pathLst>
            </a:custGeom>
            <a:blipFill>
              <a:blip r:embed="rId4">
                <a:alphaModFix amt="50000"/>
                <a:extLst>
                  <a:ext uri="{96DAC541-7B7A-43D3-8B79-37D633B846F1}">
                    <asvg:svgBlip xmlns:asvg="http://schemas.microsoft.com/office/drawing/2016/SVG/main" r:embed="rId5"/>
                  </a:ext>
                </a:extLst>
              </a:blip>
              <a:stretch>
                <a:fillRect l="0" t="0" r="0" b="0"/>
              </a:stretch>
            </a:blipFill>
            <a:ln cap="sq">
              <a:noFill/>
              <a:prstDash val="solid"/>
              <a:miter/>
            </a:ln>
          </p:spPr>
        </p:sp>
        <p:sp>
          <p:nvSpPr>
            <p:cNvPr name="Freeform 7" id="7"/>
            <p:cNvSpPr/>
            <p:nvPr/>
          </p:nvSpPr>
          <p:spPr>
            <a:xfrm flipH="false" flipV="false" rot="0">
              <a:off x="9224690" y="0"/>
              <a:ext cx="3074897" cy="2928839"/>
            </a:xfrm>
            <a:custGeom>
              <a:avLst/>
              <a:gdLst/>
              <a:ahLst/>
              <a:cxnLst/>
              <a:rect r="r" b="b" t="t" l="l"/>
              <a:pathLst>
                <a:path h="2928839" w="3074897">
                  <a:moveTo>
                    <a:pt x="0" y="0"/>
                  </a:moveTo>
                  <a:lnTo>
                    <a:pt x="3074897" y="0"/>
                  </a:lnTo>
                  <a:lnTo>
                    <a:pt x="3074897" y="2928839"/>
                  </a:lnTo>
                  <a:lnTo>
                    <a:pt x="0" y="2928839"/>
                  </a:lnTo>
                  <a:lnTo>
                    <a:pt x="0" y="0"/>
                  </a:lnTo>
                  <a:close/>
                </a:path>
              </a:pathLst>
            </a:custGeom>
            <a:blipFill>
              <a:blip r:embed="rId4">
                <a:alphaModFix amt="50000"/>
                <a:extLst>
                  <a:ext uri="{96DAC541-7B7A-43D3-8B79-37D633B846F1}">
                    <asvg:svgBlip xmlns:asvg="http://schemas.microsoft.com/office/drawing/2016/SVG/main" r:embed="rId5"/>
                  </a:ext>
                </a:extLst>
              </a:blip>
              <a:stretch>
                <a:fillRect l="0" t="0" r="0" b="0"/>
              </a:stretch>
            </a:blipFill>
            <a:ln cap="sq">
              <a:noFill/>
              <a:prstDash val="solid"/>
              <a:miter/>
            </a:ln>
          </p:spPr>
        </p:sp>
        <p:sp>
          <p:nvSpPr>
            <p:cNvPr name="Freeform 8" id="8"/>
            <p:cNvSpPr/>
            <p:nvPr/>
          </p:nvSpPr>
          <p:spPr>
            <a:xfrm flipH="false" flipV="false" rot="0">
              <a:off x="12299587" y="0"/>
              <a:ext cx="3074897" cy="2928839"/>
            </a:xfrm>
            <a:custGeom>
              <a:avLst/>
              <a:gdLst/>
              <a:ahLst/>
              <a:cxnLst/>
              <a:rect r="r" b="b" t="t" l="l"/>
              <a:pathLst>
                <a:path h="2928839" w="3074897">
                  <a:moveTo>
                    <a:pt x="0" y="0"/>
                  </a:moveTo>
                  <a:lnTo>
                    <a:pt x="3074897" y="0"/>
                  </a:lnTo>
                  <a:lnTo>
                    <a:pt x="3074897" y="2928839"/>
                  </a:lnTo>
                  <a:lnTo>
                    <a:pt x="0" y="2928839"/>
                  </a:lnTo>
                  <a:lnTo>
                    <a:pt x="0" y="0"/>
                  </a:lnTo>
                  <a:close/>
                </a:path>
              </a:pathLst>
            </a:custGeom>
            <a:blipFill>
              <a:blip r:embed="rId4">
                <a:alphaModFix amt="50000"/>
                <a:extLst>
                  <a:ext uri="{96DAC541-7B7A-43D3-8B79-37D633B846F1}">
                    <asvg:svgBlip xmlns:asvg="http://schemas.microsoft.com/office/drawing/2016/SVG/main" r:embed="rId5"/>
                  </a:ext>
                </a:extLst>
              </a:blip>
              <a:stretch>
                <a:fillRect l="0" t="0" r="0" b="0"/>
              </a:stretch>
            </a:blipFill>
            <a:ln cap="sq">
              <a:noFill/>
              <a:prstDash val="solid"/>
              <a:miter/>
            </a:ln>
          </p:spPr>
        </p:sp>
        <p:sp>
          <p:nvSpPr>
            <p:cNvPr name="Freeform 9" id="9"/>
            <p:cNvSpPr/>
            <p:nvPr/>
          </p:nvSpPr>
          <p:spPr>
            <a:xfrm flipH="false" flipV="false" rot="0">
              <a:off x="15374484" y="0"/>
              <a:ext cx="3074897" cy="2928839"/>
            </a:xfrm>
            <a:custGeom>
              <a:avLst/>
              <a:gdLst/>
              <a:ahLst/>
              <a:cxnLst/>
              <a:rect r="r" b="b" t="t" l="l"/>
              <a:pathLst>
                <a:path h="2928839" w="3074897">
                  <a:moveTo>
                    <a:pt x="0" y="0"/>
                  </a:moveTo>
                  <a:lnTo>
                    <a:pt x="3074897" y="0"/>
                  </a:lnTo>
                  <a:lnTo>
                    <a:pt x="3074897" y="2928839"/>
                  </a:lnTo>
                  <a:lnTo>
                    <a:pt x="0" y="2928839"/>
                  </a:lnTo>
                  <a:lnTo>
                    <a:pt x="0" y="0"/>
                  </a:lnTo>
                  <a:close/>
                </a:path>
              </a:pathLst>
            </a:custGeom>
            <a:blipFill>
              <a:blip r:embed="rId4">
                <a:alphaModFix amt="50000"/>
                <a:extLst>
                  <a:ext uri="{96DAC541-7B7A-43D3-8B79-37D633B846F1}">
                    <asvg:svgBlip xmlns:asvg="http://schemas.microsoft.com/office/drawing/2016/SVG/main" r:embed="rId5"/>
                  </a:ext>
                </a:extLst>
              </a:blip>
              <a:stretch>
                <a:fillRect l="0" t="0" r="0" b="0"/>
              </a:stretch>
            </a:blipFill>
            <a:ln cap="sq">
              <a:noFill/>
              <a:prstDash val="solid"/>
              <a:miter/>
            </a:ln>
          </p:spPr>
        </p:sp>
        <p:sp>
          <p:nvSpPr>
            <p:cNvPr name="Freeform 10" id="10"/>
            <p:cNvSpPr/>
            <p:nvPr/>
          </p:nvSpPr>
          <p:spPr>
            <a:xfrm flipH="false" flipV="false" rot="0">
              <a:off x="18447895" y="0"/>
              <a:ext cx="3074897" cy="2928839"/>
            </a:xfrm>
            <a:custGeom>
              <a:avLst/>
              <a:gdLst/>
              <a:ahLst/>
              <a:cxnLst/>
              <a:rect r="r" b="b" t="t" l="l"/>
              <a:pathLst>
                <a:path h="2928839" w="3074897">
                  <a:moveTo>
                    <a:pt x="0" y="0"/>
                  </a:moveTo>
                  <a:lnTo>
                    <a:pt x="3074896" y="0"/>
                  </a:lnTo>
                  <a:lnTo>
                    <a:pt x="3074896" y="2928839"/>
                  </a:lnTo>
                  <a:lnTo>
                    <a:pt x="0" y="2928839"/>
                  </a:lnTo>
                  <a:lnTo>
                    <a:pt x="0" y="0"/>
                  </a:lnTo>
                  <a:close/>
                </a:path>
              </a:pathLst>
            </a:custGeom>
            <a:blipFill>
              <a:blip r:embed="rId4">
                <a:alphaModFix amt="50000"/>
                <a:extLst>
                  <a:ext uri="{96DAC541-7B7A-43D3-8B79-37D633B846F1}">
                    <asvg:svgBlip xmlns:asvg="http://schemas.microsoft.com/office/drawing/2016/SVG/main" r:embed="rId5"/>
                  </a:ext>
                </a:extLst>
              </a:blip>
              <a:stretch>
                <a:fillRect l="0" t="0" r="0" b="0"/>
              </a:stretch>
            </a:blipFill>
            <a:ln cap="sq">
              <a:noFill/>
              <a:prstDash val="solid"/>
              <a:miter/>
            </a:ln>
          </p:spPr>
        </p:sp>
        <p:sp>
          <p:nvSpPr>
            <p:cNvPr name="Freeform 11" id="11"/>
            <p:cNvSpPr/>
            <p:nvPr/>
          </p:nvSpPr>
          <p:spPr>
            <a:xfrm flipH="false" flipV="false" rot="0">
              <a:off x="21522791" y="0"/>
              <a:ext cx="3074897" cy="2928839"/>
            </a:xfrm>
            <a:custGeom>
              <a:avLst/>
              <a:gdLst/>
              <a:ahLst/>
              <a:cxnLst/>
              <a:rect r="r" b="b" t="t" l="l"/>
              <a:pathLst>
                <a:path h="2928839" w="3074897">
                  <a:moveTo>
                    <a:pt x="0" y="0"/>
                  </a:moveTo>
                  <a:lnTo>
                    <a:pt x="3074897" y="0"/>
                  </a:lnTo>
                  <a:lnTo>
                    <a:pt x="3074897" y="2928839"/>
                  </a:lnTo>
                  <a:lnTo>
                    <a:pt x="0" y="2928839"/>
                  </a:lnTo>
                  <a:lnTo>
                    <a:pt x="0" y="0"/>
                  </a:lnTo>
                  <a:close/>
                </a:path>
              </a:pathLst>
            </a:custGeom>
            <a:blipFill>
              <a:blip r:embed="rId4">
                <a:alphaModFix amt="50000"/>
                <a:extLst>
                  <a:ext uri="{96DAC541-7B7A-43D3-8B79-37D633B846F1}">
                    <asvg:svgBlip xmlns:asvg="http://schemas.microsoft.com/office/drawing/2016/SVG/main" r:embed="rId5"/>
                  </a:ext>
                </a:extLst>
              </a:blip>
              <a:stretch>
                <a:fillRect l="0" t="0" r="0" b="0"/>
              </a:stretch>
            </a:blipFill>
            <a:ln cap="sq">
              <a:noFill/>
              <a:prstDash val="solid"/>
              <a:miter/>
            </a:ln>
          </p:spPr>
        </p:sp>
      </p:grpSp>
      <p:grpSp>
        <p:nvGrpSpPr>
          <p:cNvPr name="Group 12" id="12"/>
          <p:cNvGrpSpPr/>
          <p:nvPr/>
        </p:nvGrpSpPr>
        <p:grpSpPr>
          <a:xfrm rot="0">
            <a:off x="-55923" y="7829282"/>
            <a:ext cx="18448266" cy="2196629"/>
            <a:chOff x="0" y="0"/>
            <a:chExt cx="24597688" cy="2928839"/>
          </a:xfrm>
        </p:grpSpPr>
        <p:sp>
          <p:nvSpPr>
            <p:cNvPr name="Freeform 13" id="13"/>
            <p:cNvSpPr/>
            <p:nvPr/>
          </p:nvSpPr>
          <p:spPr>
            <a:xfrm flipH="false" flipV="false" rot="0">
              <a:off x="0" y="0"/>
              <a:ext cx="3074897" cy="2928839"/>
            </a:xfrm>
            <a:custGeom>
              <a:avLst/>
              <a:gdLst/>
              <a:ahLst/>
              <a:cxnLst/>
              <a:rect r="r" b="b" t="t" l="l"/>
              <a:pathLst>
                <a:path h="2928839" w="3074897">
                  <a:moveTo>
                    <a:pt x="0" y="0"/>
                  </a:moveTo>
                  <a:lnTo>
                    <a:pt x="3074897" y="0"/>
                  </a:lnTo>
                  <a:lnTo>
                    <a:pt x="3074897" y="2928839"/>
                  </a:lnTo>
                  <a:lnTo>
                    <a:pt x="0" y="2928839"/>
                  </a:lnTo>
                  <a:lnTo>
                    <a:pt x="0" y="0"/>
                  </a:lnTo>
                  <a:close/>
                </a:path>
              </a:pathLst>
            </a:custGeom>
            <a:blipFill>
              <a:blip r:embed="rId4">
                <a:alphaModFix amt="50000"/>
                <a:extLst>
                  <a:ext uri="{96DAC541-7B7A-43D3-8B79-37D633B846F1}">
                    <asvg:svgBlip xmlns:asvg="http://schemas.microsoft.com/office/drawing/2016/SVG/main" r:embed="rId5"/>
                  </a:ext>
                </a:extLst>
              </a:blip>
              <a:stretch>
                <a:fillRect l="0" t="0" r="0" b="0"/>
              </a:stretch>
            </a:blipFill>
            <a:ln cap="sq">
              <a:noFill/>
              <a:prstDash val="solid"/>
              <a:miter/>
            </a:ln>
          </p:spPr>
        </p:sp>
        <p:sp>
          <p:nvSpPr>
            <p:cNvPr name="Freeform 14" id="14"/>
            <p:cNvSpPr/>
            <p:nvPr/>
          </p:nvSpPr>
          <p:spPr>
            <a:xfrm flipH="false" flipV="false" rot="0">
              <a:off x="3074897" y="0"/>
              <a:ext cx="3074897" cy="2928839"/>
            </a:xfrm>
            <a:custGeom>
              <a:avLst/>
              <a:gdLst/>
              <a:ahLst/>
              <a:cxnLst/>
              <a:rect r="r" b="b" t="t" l="l"/>
              <a:pathLst>
                <a:path h="2928839" w="3074897">
                  <a:moveTo>
                    <a:pt x="0" y="0"/>
                  </a:moveTo>
                  <a:lnTo>
                    <a:pt x="3074897" y="0"/>
                  </a:lnTo>
                  <a:lnTo>
                    <a:pt x="3074897" y="2928839"/>
                  </a:lnTo>
                  <a:lnTo>
                    <a:pt x="0" y="2928839"/>
                  </a:lnTo>
                  <a:lnTo>
                    <a:pt x="0" y="0"/>
                  </a:lnTo>
                  <a:close/>
                </a:path>
              </a:pathLst>
            </a:custGeom>
            <a:blipFill>
              <a:blip r:embed="rId4">
                <a:alphaModFix amt="50000"/>
                <a:extLst>
                  <a:ext uri="{96DAC541-7B7A-43D3-8B79-37D633B846F1}">
                    <asvg:svgBlip xmlns:asvg="http://schemas.microsoft.com/office/drawing/2016/SVG/main" r:embed="rId5"/>
                  </a:ext>
                </a:extLst>
              </a:blip>
              <a:stretch>
                <a:fillRect l="0" t="0" r="0" b="0"/>
              </a:stretch>
            </a:blipFill>
            <a:ln cap="sq">
              <a:noFill/>
              <a:prstDash val="solid"/>
              <a:miter/>
            </a:ln>
          </p:spPr>
        </p:sp>
        <p:sp>
          <p:nvSpPr>
            <p:cNvPr name="Freeform 15" id="15"/>
            <p:cNvSpPr/>
            <p:nvPr/>
          </p:nvSpPr>
          <p:spPr>
            <a:xfrm flipH="false" flipV="false" rot="0">
              <a:off x="6149794" y="0"/>
              <a:ext cx="3074897" cy="2928839"/>
            </a:xfrm>
            <a:custGeom>
              <a:avLst/>
              <a:gdLst/>
              <a:ahLst/>
              <a:cxnLst/>
              <a:rect r="r" b="b" t="t" l="l"/>
              <a:pathLst>
                <a:path h="2928839" w="3074897">
                  <a:moveTo>
                    <a:pt x="0" y="0"/>
                  </a:moveTo>
                  <a:lnTo>
                    <a:pt x="3074896" y="0"/>
                  </a:lnTo>
                  <a:lnTo>
                    <a:pt x="3074896" y="2928839"/>
                  </a:lnTo>
                  <a:lnTo>
                    <a:pt x="0" y="2928839"/>
                  </a:lnTo>
                  <a:lnTo>
                    <a:pt x="0" y="0"/>
                  </a:lnTo>
                  <a:close/>
                </a:path>
              </a:pathLst>
            </a:custGeom>
            <a:blipFill>
              <a:blip r:embed="rId4">
                <a:alphaModFix amt="50000"/>
                <a:extLst>
                  <a:ext uri="{96DAC541-7B7A-43D3-8B79-37D633B846F1}">
                    <asvg:svgBlip xmlns:asvg="http://schemas.microsoft.com/office/drawing/2016/SVG/main" r:embed="rId5"/>
                  </a:ext>
                </a:extLst>
              </a:blip>
              <a:stretch>
                <a:fillRect l="0" t="0" r="0" b="0"/>
              </a:stretch>
            </a:blipFill>
            <a:ln cap="sq">
              <a:noFill/>
              <a:prstDash val="solid"/>
              <a:miter/>
            </a:ln>
          </p:spPr>
        </p:sp>
        <p:sp>
          <p:nvSpPr>
            <p:cNvPr name="Freeform 16" id="16"/>
            <p:cNvSpPr/>
            <p:nvPr/>
          </p:nvSpPr>
          <p:spPr>
            <a:xfrm flipH="false" flipV="false" rot="0">
              <a:off x="9224690" y="0"/>
              <a:ext cx="3074897" cy="2928839"/>
            </a:xfrm>
            <a:custGeom>
              <a:avLst/>
              <a:gdLst/>
              <a:ahLst/>
              <a:cxnLst/>
              <a:rect r="r" b="b" t="t" l="l"/>
              <a:pathLst>
                <a:path h="2928839" w="3074897">
                  <a:moveTo>
                    <a:pt x="0" y="0"/>
                  </a:moveTo>
                  <a:lnTo>
                    <a:pt x="3074897" y="0"/>
                  </a:lnTo>
                  <a:lnTo>
                    <a:pt x="3074897" y="2928839"/>
                  </a:lnTo>
                  <a:lnTo>
                    <a:pt x="0" y="2928839"/>
                  </a:lnTo>
                  <a:lnTo>
                    <a:pt x="0" y="0"/>
                  </a:lnTo>
                  <a:close/>
                </a:path>
              </a:pathLst>
            </a:custGeom>
            <a:blipFill>
              <a:blip r:embed="rId4">
                <a:alphaModFix amt="50000"/>
                <a:extLst>
                  <a:ext uri="{96DAC541-7B7A-43D3-8B79-37D633B846F1}">
                    <asvg:svgBlip xmlns:asvg="http://schemas.microsoft.com/office/drawing/2016/SVG/main" r:embed="rId5"/>
                  </a:ext>
                </a:extLst>
              </a:blip>
              <a:stretch>
                <a:fillRect l="0" t="0" r="0" b="0"/>
              </a:stretch>
            </a:blipFill>
            <a:ln cap="sq">
              <a:noFill/>
              <a:prstDash val="solid"/>
              <a:miter/>
            </a:ln>
          </p:spPr>
        </p:sp>
        <p:sp>
          <p:nvSpPr>
            <p:cNvPr name="Freeform 17" id="17"/>
            <p:cNvSpPr/>
            <p:nvPr/>
          </p:nvSpPr>
          <p:spPr>
            <a:xfrm flipH="false" flipV="false" rot="0">
              <a:off x="12299587" y="0"/>
              <a:ext cx="3074897" cy="2928839"/>
            </a:xfrm>
            <a:custGeom>
              <a:avLst/>
              <a:gdLst/>
              <a:ahLst/>
              <a:cxnLst/>
              <a:rect r="r" b="b" t="t" l="l"/>
              <a:pathLst>
                <a:path h="2928839" w="3074897">
                  <a:moveTo>
                    <a:pt x="0" y="0"/>
                  </a:moveTo>
                  <a:lnTo>
                    <a:pt x="3074897" y="0"/>
                  </a:lnTo>
                  <a:lnTo>
                    <a:pt x="3074897" y="2928839"/>
                  </a:lnTo>
                  <a:lnTo>
                    <a:pt x="0" y="2928839"/>
                  </a:lnTo>
                  <a:lnTo>
                    <a:pt x="0" y="0"/>
                  </a:lnTo>
                  <a:close/>
                </a:path>
              </a:pathLst>
            </a:custGeom>
            <a:blipFill>
              <a:blip r:embed="rId4">
                <a:alphaModFix amt="50000"/>
                <a:extLst>
                  <a:ext uri="{96DAC541-7B7A-43D3-8B79-37D633B846F1}">
                    <asvg:svgBlip xmlns:asvg="http://schemas.microsoft.com/office/drawing/2016/SVG/main" r:embed="rId5"/>
                  </a:ext>
                </a:extLst>
              </a:blip>
              <a:stretch>
                <a:fillRect l="0" t="0" r="0" b="0"/>
              </a:stretch>
            </a:blipFill>
            <a:ln cap="sq">
              <a:noFill/>
              <a:prstDash val="solid"/>
              <a:miter/>
            </a:ln>
          </p:spPr>
        </p:sp>
        <p:sp>
          <p:nvSpPr>
            <p:cNvPr name="Freeform 18" id="18"/>
            <p:cNvSpPr/>
            <p:nvPr/>
          </p:nvSpPr>
          <p:spPr>
            <a:xfrm flipH="false" flipV="false" rot="0">
              <a:off x="15374484" y="0"/>
              <a:ext cx="3074897" cy="2928839"/>
            </a:xfrm>
            <a:custGeom>
              <a:avLst/>
              <a:gdLst/>
              <a:ahLst/>
              <a:cxnLst/>
              <a:rect r="r" b="b" t="t" l="l"/>
              <a:pathLst>
                <a:path h="2928839" w="3074897">
                  <a:moveTo>
                    <a:pt x="0" y="0"/>
                  </a:moveTo>
                  <a:lnTo>
                    <a:pt x="3074897" y="0"/>
                  </a:lnTo>
                  <a:lnTo>
                    <a:pt x="3074897" y="2928839"/>
                  </a:lnTo>
                  <a:lnTo>
                    <a:pt x="0" y="2928839"/>
                  </a:lnTo>
                  <a:lnTo>
                    <a:pt x="0" y="0"/>
                  </a:lnTo>
                  <a:close/>
                </a:path>
              </a:pathLst>
            </a:custGeom>
            <a:blipFill>
              <a:blip r:embed="rId4">
                <a:alphaModFix amt="50000"/>
                <a:extLst>
                  <a:ext uri="{96DAC541-7B7A-43D3-8B79-37D633B846F1}">
                    <asvg:svgBlip xmlns:asvg="http://schemas.microsoft.com/office/drawing/2016/SVG/main" r:embed="rId5"/>
                  </a:ext>
                </a:extLst>
              </a:blip>
              <a:stretch>
                <a:fillRect l="0" t="0" r="0" b="0"/>
              </a:stretch>
            </a:blipFill>
            <a:ln cap="sq">
              <a:noFill/>
              <a:prstDash val="solid"/>
              <a:miter/>
            </a:ln>
          </p:spPr>
        </p:sp>
        <p:sp>
          <p:nvSpPr>
            <p:cNvPr name="Freeform 19" id="19"/>
            <p:cNvSpPr/>
            <p:nvPr/>
          </p:nvSpPr>
          <p:spPr>
            <a:xfrm flipH="false" flipV="false" rot="0">
              <a:off x="18447895" y="0"/>
              <a:ext cx="3074897" cy="2928839"/>
            </a:xfrm>
            <a:custGeom>
              <a:avLst/>
              <a:gdLst/>
              <a:ahLst/>
              <a:cxnLst/>
              <a:rect r="r" b="b" t="t" l="l"/>
              <a:pathLst>
                <a:path h="2928839" w="3074897">
                  <a:moveTo>
                    <a:pt x="0" y="0"/>
                  </a:moveTo>
                  <a:lnTo>
                    <a:pt x="3074896" y="0"/>
                  </a:lnTo>
                  <a:lnTo>
                    <a:pt x="3074896" y="2928839"/>
                  </a:lnTo>
                  <a:lnTo>
                    <a:pt x="0" y="2928839"/>
                  </a:lnTo>
                  <a:lnTo>
                    <a:pt x="0" y="0"/>
                  </a:lnTo>
                  <a:close/>
                </a:path>
              </a:pathLst>
            </a:custGeom>
            <a:blipFill>
              <a:blip r:embed="rId4">
                <a:alphaModFix amt="50000"/>
                <a:extLst>
                  <a:ext uri="{96DAC541-7B7A-43D3-8B79-37D633B846F1}">
                    <asvg:svgBlip xmlns:asvg="http://schemas.microsoft.com/office/drawing/2016/SVG/main" r:embed="rId5"/>
                  </a:ext>
                </a:extLst>
              </a:blip>
              <a:stretch>
                <a:fillRect l="0" t="0" r="0" b="0"/>
              </a:stretch>
            </a:blipFill>
            <a:ln cap="sq">
              <a:noFill/>
              <a:prstDash val="solid"/>
              <a:miter/>
            </a:ln>
          </p:spPr>
        </p:sp>
        <p:sp>
          <p:nvSpPr>
            <p:cNvPr name="Freeform 20" id="20"/>
            <p:cNvSpPr/>
            <p:nvPr/>
          </p:nvSpPr>
          <p:spPr>
            <a:xfrm flipH="false" flipV="false" rot="0">
              <a:off x="21522791" y="0"/>
              <a:ext cx="3074897" cy="2928839"/>
            </a:xfrm>
            <a:custGeom>
              <a:avLst/>
              <a:gdLst/>
              <a:ahLst/>
              <a:cxnLst/>
              <a:rect r="r" b="b" t="t" l="l"/>
              <a:pathLst>
                <a:path h="2928839" w="3074897">
                  <a:moveTo>
                    <a:pt x="0" y="0"/>
                  </a:moveTo>
                  <a:lnTo>
                    <a:pt x="3074897" y="0"/>
                  </a:lnTo>
                  <a:lnTo>
                    <a:pt x="3074897" y="2928839"/>
                  </a:lnTo>
                  <a:lnTo>
                    <a:pt x="0" y="2928839"/>
                  </a:lnTo>
                  <a:lnTo>
                    <a:pt x="0" y="0"/>
                  </a:lnTo>
                  <a:close/>
                </a:path>
              </a:pathLst>
            </a:custGeom>
            <a:blipFill>
              <a:blip r:embed="rId4">
                <a:alphaModFix amt="50000"/>
                <a:extLst>
                  <a:ext uri="{96DAC541-7B7A-43D3-8B79-37D633B846F1}">
                    <asvg:svgBlip xmlns:asvg="http://schemas.microsoft.com/office/drawing/2016/SVG/main" r:embed="rId5"/>
                  </a:ext>
                </a:extLst>
              </a:blip>
              <a:stretch>
                <a:fillRect l="0" t="0" r="0" b="0"/>
              </a:stretch>
            </a:blipFill>
            <a:ln cap="sq">
              <a:noFill/>
              <a:prstDash val="solid"/>
              <a:miter/>
            </a:ln>
          </p:spPr>
        </p:sp>
      </p:grpSp>
      <p:sp>
        <p:nvSpPr>
          <p:cNvPr name="TextBox 21" id="21"/>
          <p:cNvSpPr txBox="true"/>
          <p:nvPr/>
        </p:nvSpPr>
        <p:spPr>
          <a:xfrm rot="0">
            <a:off x="1239620" y="3165750"/>
            <a:ext cx="9428919" cy="4533900"/>
          </a:xfrm>
          <a:prstGeom prst="rect">
            <a:avLst/>
          </a:prstGeom>
        </p:spPr>
        <p:txBody>
          <a:bodyPr anchor="t" rtlCol="false" tIns="0" lIns="0" bIns="0" rIns="0">
            <a:spAutoFit/>
          </a:bodyPr>
          <a:lstStyle/>
          <a:p>
            <a:pPr algn="l" marL="0" indent="0" lvl="0">
              <a:lnSpc>
                <a:spcPts val="11999"/>
              </a:lnSpc>
              <a:spcBef>
                <a:spcPct val="0"/>
              </a:spcBef>
            </a:pPr>
            <a:r>
              <a:rPr lang="en-US" b="true" sz="9999">
                <a:solidFill>
                  <a:srgbClr val="3C8AFF"/>
                </a:solidFill>
                <a:latin typeface="Playfair Display Bold"/>
                <a:ea typeface="Playfair Display Bold"/>
                <a:cs typeface="Playfair Display Bold"/>
                <a:sym typeface="Playfair Display Bold"/>
              </a:rPr>
              <a:t>Modern-day</a:t>
            </a:r>
          </a:p>
          <a:p>
            <a:pPr algn="l" marL="0" indent="0" lvl="0">
              <a:lnSpc>
                <a:spcPts val="11999"/>
              </a:lnSpc>
              <a:spcBef>
                <a:spcPct val="0"/>
              </a:spcBef>
            </a:pPr>
            <a:r>
              <a:rPr lang="en-US" b="true" sz="9999" i="true" strike="noStrike" u="none">
                <a:solidFill>
                  <a:srgbClr val="F86D6D"/>
                </a:solidFill>
                <a:latin typeface="Playfair Display Bold Italics"/>
                <a:ea typeface="Playfair Display Bold Italics"/>
                <a:cs typeface="Playfair Display Bold Italics"/>
                <a:sym typeface="Playfair Display Bold Italics"/>
              </a:rPr>
              <a:t>fight for equal voting rights</a:t>
            </a:r>
          </a:p>
        </p:txBody>
      </p:sp>
      <p:grpSp>
        <p:nvGrpSpPr>
          <p:cNvPr name="Group 22" id="22"/>
          <p:cNvGrpSpPr/>
          <p:nvPr/>
        </p:nvGrpSpPr>
        <p:grpSpPr>
          <a:xfrm rot="0">
            <a:off x="9537637" y="559329"/>
            <a:ext cx="2442586" cy="2885208"/>
            <a:chOff x="0" y="0"/>
            <a:chExt cx="3256781" cy="3846944"/>
          </a:xfrm>
        </p:grpSpPr>
        <p:pic>
          <p:nvPicPr>
            <p:cNvPr name="Picture 23" id="23"/>
            <p:cNvPicPr>
              <a:picLocks noChangeAspect="true"/>
            </p:cNvPicPr>
            <p:nvPr/>
          </p:nvPicPr>
          <p:blipFill>
            <a:blip r:embed="rId6"/>
            <a:srcRect l="5581" t="0" r="33002" b="0"/>
            <a:stretch>
              <a:fillRect/>
            </a:stretch>
          </p:blipFill>
          <p:spPr>
            <a:xfrm flipH="false" flipV="false">
              <a:off x="0" y="0"/>
              <a:ext cx="3256781" cy="3846944"/>
            </a:xfrm>
            <a:prstGeom prst="rect">
              <a:avLst/>
            </a:prstGeom>
          </p:spPr>
        </p:pic>
      </p:grpSp>
      <p:grpSp>
        <p:nvGrpSpPr>
          <p:cNvPr name="Group 24" id="24"/>
          <p:cNvGrpSpPr/>
          <p:nvPr/>
        </p:nvGrpSpPr>
        <p:grpSpPr>
          <a:xfrm rot="0">
            <a:off x="9651484" y="3845919"/>
            <a:ext cx="2214891" cy="3164037"/>
            <a:chOff x="0" y="0"/>
            <a:chExt cx="2953188" cy="4218716"/>
          </a:xfrm>
        </p:grpSpPr>
        <p:pic>
          <p:nvPicPr>
            <p:cNvPr name="Picture 25" id="25"/>
            <p:cNvPicPr>
              <a:picLocks noChangeAspect="true"/>
            </p:cNvPicPr>
            <p:nvPr/>
          </p:nvPicPr>
          <p:blipFill>
            <a:blip r:embed="rId7"/>
            <a:srcRect l="26708" t="0" r="26708" b="0"/>
            <a:stretch>
              <a:fillRect/>
            </a:stretch>
          </p:blipFill>
          <p:spPr>
            <a:xfrm flipH="false" flipV="false">
              <a:off x="0" y="0"/>
              <a:ext cx="2953188" cy="4218716"/>
            </a:xfrm>
            <a:prstGeom prst="rect">
              <a:avLst/>
            </a:prstGeom>
          </p:spPr>
        </p:pic>
      </p:grpSp>
      <p:grpSp>
        <p:nvGrpSpPr>
          <p:cNvPr name="Group 26" id="26"/>
          <p:cNvGrpSpPr/>
          <p:nvPr/>
        </p:nvGrpSpPr>
        <p:grpSpPr>
          <a:xfrm rot="0">
            <a:off x="9571567" y="7410006"/>
            <a:ext cx="2408656" cy="2753301"/>
            <a:chOff x="0" y="0"/>
            <a:chExt cx="3211541" cy="3671069"/>
          </a:xfrm>
        </p:grpSpPr>
        <p:pic>
          <p:nvPicPr>
            <p:cNvPr name="Picture 27" id="27"/>
            <p:cNvPicPr>
              <a:picLocks noChangeAspect="true"/>
            </p:cNvPicPr>
            <p:nvPr/>
          </p:nvPicPr>
          <p:blipFill>
            <a:blip r:embed="rId8"/>
            <a:srcRect l="20857" t="0" r="20857" b="0"/>
            <a:stretch>
              <a:fillRect/>
            </a:stretch>
          </p:blipFill>
          <p:spPr>
            <a:xfrm flipH="false" flipV="false">
              <a:off x="0" y="0"/>
              <a:ext cx="3211541" cy="3671069"/>
            </a:xfrm>
            <a:prstGeom prst="rect">
              <a:avLst/>
            </a:prstGeom>
          </p:spPr>
        </p:pic>
      </p:grpSp>
      <p:sp>
        <p:nvSpPr>
          <p:cNvPr name="TextBox 28" id="28"/>
          <p:cNvSpPr txBox="true"/>
          <p:nvPr/>
        </p:nvSpPr>
        <p:spPr>
          <a:xfrm rot="0">
            <a:off x="12590865" y="2264050"/>
            <a:ext cx="4584125" cy="1193801"/>
          </a:xfrm>
          <a:prstGeom prst="rect">
            <a:avLst/>
          </a:prstGeom>
        </p:spPr>
        <p:txBody>
          <a:bodyPr anchor="t" rtlCol="false" tIns="0" lIns="0" bIns="0" rIns="0">
            <a:spAutoFit/>
          </a:bodyPr>
          <a:lstStyle/>
          <a:p>
            <a:pPr algn="just" marL="0" indent="0" lvl="0">
              <a:lnSpc>
                <a:spcPts val="9799"/>
              </a:lnSpc>
              <a:spcBef>
                <a:spcPct val="0"/>
              </a:spcBef>
            </a:pPr>
            <a:r>
              <a:rPr lang="en-US" sz="6999" spc="-251">
                <a:solidFill>
                  <a:srgbClr val="000000"/>
                </a:solidFill>
                <a:latin typeface="Caveat"/>
                <a:ea typeface="Caveat"/>
                <a:cs typeface="Caveat"/>
                <a:sym typeface="Caveat"/>
              </a:rPr>
              <a:t>Voter ID laws</a:t>
            </a:r>
          </a:p>
        </p:txBody>
      </p:sp>
      <p:sp>
        <p:nvSpPr>
          <p:cNvPr name="TextBox 29" id="29"/>
          <p:cNvSpPr txBox="true"/>
          <p:nvPr/>
        </p:nvSpPr>
        <p:spPr>
          <a:xfrm rot="0">
            <a:off x="12590865" y="7276656"/>
            <a:ext cx="5277129" cy="2503170"/>
          </a:xfrm>
          <a:prstGeom prst="rect">
            <a:avLst/>
          </a:prstGeom>
        </p:spPr>
        <p:txBody>
          <a:bodyPr anchor="t" rtlCol="false" tIns="0" lIns="0" bIns="0" rIns="0">
            <a:spAutoFit/>
          </a:bodyPr>
          <a:lstStyle/>
          <a:p>
            <a:pPr algn="l" marL="0" indent="0" lvl="0">
              <a:lnSpc>
                <a:spcPts val="10080"/>
              </a:lnSpc>
              <a:spcBef>
                <a:spcPct val="0"/>
              </a:spcBef>
            </a:pPr>
            <a:r>
              <a:rPr lang="en-US" sz="7200" spc="-259">
                <a:solidFill>
                  <a:srgbClr val="000000"/>
                </a:solidFill>
                <a:latin typeface="Caveat"/>
                <a:ea typeface="Caveat"/>
                <a:cs typeface="Caveat"/>
                <a:sym typeface="Caveat"/>
              </a:rPr>
              <a:t>Voter suppression tactics</a:t>
            </a:r>
          </a:p>
        </p:txBody>
      </p:sp>
      <p:sp>
        <p:nvSpPr>
          <p:cNvPr name="TextBox 30" id="30"/>
          <p:cNvSpPr txBox="true"/>
          <p:nvPr/>
        </p:nvSpPr>
        <p:spPr>
          <a:xfrm rot="0">
            <a:off x="12590865" y="4630738"/>
            <a:ext cx="4584125" cy="1226820"/>
          </a:xfrm>
          <a:prstGeom prst="rect">
            <a:avLst/>
          </a:prstGeom>
        </p:spPr>
        <p:txBody>
          <a:bodyPr anchor="t" rtlCol="false" tIns="0" lIns="0" bIns="0" rIns="0">
            <a:spAutoFit/>
          </a:bodyPr>
          <a:lstStyle/>
          <a:p>
            <a:pPr algn="just" marL="0" indent="0" lvl="0">
              <a:lnSpc>
                <a:spcPts val="10080"/>
              </a:lnSpc>
              <a:spcBef>
                <a:spcPct val="0"/>
              </a:spcBef>
            </a:pPr>
            <a:r>
              <a:rPr lang="en-US" sz="7200" spc="-259">
                <a:solidFill>
                  <a:srgbClr val="000000"/>
                </a:solidFill>
                <a:latin typeface="Caveat"/>
                <a:ea typeface="Caveat"/>
                <a:cs typeface="Caveat"/>
                <a:sym typeface="Caveat"/>
              </a:rPr>
              <a:t>Gerrymandering</a:t>
            </a:r>
          </a:p>
        </p:txBody>
      </p:sp>
    </p:spTree>
  </p:cSld>
  <p:clrMapOvr>
    <a:masterClrMapping/>
  </p:clrMapOvr>
  <p:transition spd="slow">
    <p:push dir="l"/>
  </p:transition>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38888" r="0" b="-38888"/>
            </a:stretch>
          </a:blipFill>
        </p:spPr>
      </p:sp>
      <p:grpSp>
        <p:nvGrpSpPr>
          <p:cNvPr name="Group 3" id="3"/>
          <p:cNvGrpSpPr/>
          <p:nvPr/>
        </p:nvGrpSpPr>
        <p:grpSpPr>
          <a:xfrm rot="0">
            <a:off x="-55923" y="369829"/>
            <a:ext cx="18448266" cy="2196629"/>
            <a:chOff x="0" y="0"/>
            <a:chExt cx="24597688" cy="2928839"/>
          </a:xfrm>
        </p:grpSpPr>
        <p:sp>
          <p:nvSpPr>
            <p:cNvPr name="Freeform 4" id="4"/>
            <p:cNvSpPr/>
            <p:nvPr/>
          </p:nvSpPr>
          <p:spPr>
            <a:xfrm flipH="false" flipV="false" rot="0">
              <a:off x="0" y="0"/>
              <a:ext cx="3074897" cy="2928839"/>
            </a:xfrm>
            <a:custGeom>
              <a:avLst/>
              <a:gdLst/>
              <a:ahLst/>
              <a:cxnLst/>
              <a:rect r="r" b="b" t="t" l="l"/>
              <a:pathLst>
                <a:path h="2928839" w="3074897">
                  <a:moveTo>
                    <a:pt x="0" y="0"/>
                  </a:moveTo>
                  <a:lnTo>
                    <a:pt x="3074897" y="0"/>
                  </a:lnTo>
                  <a:lnTo>
                    <a:pt x="3074897" y="2928839"/>
                  </a:lnTo>
                  <a:lnTo>
                    <a:pt x="0" y="2928839"/>
                  </a:lnTo>
                  <a:lnTo>
                    <a:pt x="0" y="0"/>
                  </a:lnTo>
                  <a:close/>
                </a:path>
              </a:pathLst>
            </a:custGeom>
            <a:blipFill>
              <a:blip r:embed="rId4">
                <a:alphaModFix amt="50000"/>
                <a:extLst>
                  <a:ext uri="{96DAC541-7B7A-43D3-8B79-37D633B846F1}">
                    <asvg:svgBlip xmlns:asvg="http://schemas.microsoft.com/office/drawing/2016/SVG/main" r:embed="rId5"/>
                  </a:ext>
                </a:extLst>
              </a:blip>
              <a:stretch>
                <a:fillRect l="0" t="0" r="0" b="0"/>
              </a:stretch>
            </a:blipFill>
            <a:ln cap="sq">
              <a:noFill/>
              <a:prstDash val="solid"/>
              <a:miter/>
            </a:ln>
          </p:spPr>
        </p:sp>
        <p:sp>
          <p:nvSpPr>
            <p:cNvPr name="Freeform 5" id="5"/>
            <p:cNvSpPr/>
            <p:nvPr/>
          </p:nvSpPr>
          <p:spPr>
            <a:xfrm flipH="false" flipV="false" rot="0">
              <a:off x="3074897" y="0"/>
              <a:ext cx="3074897" cy="2928839"/>
            </a:xfrm>
            <a:custGeom>
              <a:avLst/>
              <a:gdLst/>
              <a:ahLst/>
              <a:cxnLst/>
              <a:rect r="r" b="b" t="t" l="l"/>
              <a:pathLst>
                <a:path h="2928839" w="3074897">
                  <a:moveTo>
                    <a:pt x="0" y="0"/>
                  </a:moveTo>
                  <a:lnTo>
                    <a:pt x="3074897" y="0"/>
                  </a:lnTo>
                  <a:lnTo>
                    <a:pt x="3074897" y="2928839"/>
                  </a:lnTo>
                  <a:lnTo>
                    <a:pt x="0" y="2928839"/>
                  </a:lnTo>
                  <a:lnTo>
                    <a:pt x="0" y="0"/>
                  </a:lnTo>
                  <a:close/>
                </a:path>
              </a:pathLst>
            </a:custGeom>
            <a:blipFill>
              <a:blip r:embed="rId4">
                <a:alphaModFix amt="50000"/>
                <a:extLst>
                  <a:ext uri="{96DAC541-7B7A-43D3-8B79-37D633B846F1}">
                    <asvg:svgBlip xmlns:asvg="http://schemas.microsoft.com/office/drawing/2016/SVG/main" r:embed="rId5"/>
                  </a:ext>
                </a:extLst>
              </a:blip>
              <a:stretch>
                <a:fillRect l="0" t="0" r="0" b="0"/>
              </a:stretch>
            </a:blipFill>
            <a:ln cap="sq">
              <a:noFill/>
              <a:prstDash val="solid"/>
              <a:miter/>
            </a:ln>
          </p:spPr>
        </p:sp>
        <p:sp>
          <p:nvSpPr>
            <p:cNvPr name="Freeform 6" id="6"/>
            <p:cNvSpPr/>
            <p:nvPr/>
          </p:nvSpPr>
          <p:spPr>
            <a:xfrm flipH="false" flipV="false" rot="0">
              <a:off x="6149794" y="0"/>
              <a:ext cx="3074897" cy="2928839"/>
            </a:xfrm>
            <a:custGeom>
              <a:avLst/>
              <a:gdLst/>
              <a:ahLst/>
              <a:cxnLst/>
              <a:rect r="r" b="b" t="t" l="l"/>
              <a:pathLst>
                <a:path h="2928839" w="3074897">
                  <a:moveTo>
                    <a:pt x="0" y="0"/>
                  </a:moveTo>
                  <a:lnTo>
                    <a:pt x="3074896" y="0"/>
                  </a:lnTo>
                  <a:lnTo>
                    <a:pt x="3074896" y="2928839"/>
                  </a:lnTo>
                  <a:lnTo>
                    <a:pt x="0" y="2928839"/>
                  </a:lnTo>
                  <a:lnTo>
                    <a:pt x="0" y="0"/>
                  </a:lnTo>
                  <a:close/>
                </a:path>
              </a:pathLst>
            </a:custGeom>
            <a:blipFill>
              <a:blip r:embed="rId4">
                <a:alphaModFix amt="50000"/>
                <a:extLst>
                  <a:ext uri="{96DAC541-7B7A-43D3-8B79-37D633B846F1}">
                    <asvg:svgBlip xmlns:asvg="http://schemas.microsoft.com/office/drawing/2016/SVG/main" r:embed="rId5"/>
                  </a:ext>
                </a:extLst>
              </a:blip>
              <a:stretch>
                <a:fillRect l="0" t="0" r="0" b="0"/>
              </a:stretch>
            </a:blipFill>
            <a:ln cap="sq">
              <a:noFill/>
              <a:prstDash val="solid"/>
              <a:miter/>
            </a:ln>
          </p:spPr>
        </p:sp>
        <p:sp>
          <p:nvSpPr>
            <p:cNvPr name="Freeform 7" id="7"/>
            <p:cNvSpPr/>
            <p:nvPr/>
          </p:nvSpPr>
          <p:spPr>
            <a:xfrm flipH="false" flipV="false" rot="0">
              <a:off x="9224690" y="0"/>
              <a:ext cx="3074897" cy="2928839"/>
            </a:xfrm>
            <a:custGeom>
              <a:avLst/>
              <a:gdLst/>
              <a:ahLst/>
              <a:cxnLst/>
              <a:rect r="r" b="b" t="t" l="l"/>
              <a:pathLst>
                <a:path h="2928839" w="3074897">
                  <a:moveTo>
                    <a:pt x="0" y="0"/>
                  </a:moveTo>
                  <a:lnTo>
                    <a:pt x="3074897" y="0"/>
                  </a:lnTo>
                  <a:lnTo>
                    <a:pt x="3074897" y="2928839"/>
                  </a:lnTo>
                  <a:lnTo>
                    <a:pt x="0" y="2928839"/>
                  </a:lnTo>
                  <a:lnTo>
                    <a:pt x="0" y="0"/>
                  </a:lnTo>
                  <a:close/>
                </a:path>
              </a:pathLst>
            </a:custGeom>
            <a:blipFill>
              <a:blip r:embed="rId4">
                <a:alphaModFix amt="50000"/>
                <a:extLst>
                  <a:ext uri="{96DAC541-7B7A-43D3-8B79-37D633B846F1}">
                    <asvg:svgBlip xmlns:asvg="http://schemas.microsoft.com/office/drawing/2016/SVG/main" r:embed="rId5"/>
                  </a:ext>
                </a:extLst>
              </a:blip>
              <a:stretch>
                <a:fillRect l="0" t="0" r="0" b="0"/>
              </a:stretch>
            </a:blipFill>
            <a:ln cap="sq">
              <a:noFill/>
              <a:prstDash val="solid"/>
              <a:miter/>
            </a:ln>
          </p:spPr>
        </p:sp>
        <p:sp>
          <p:nvSpPr>
            <p:cNvPr name="Freeform 8" id="8"/>
            <p:cNvSpPr/>
            <p:nvPr/>
          </p:nvSpPr>
          <p:spPr>
            <a:xfrm flipH="false" flipV="false" rot="0">
              <a:off x="12299587" y="0"/>
              <a:ext cx="3074897" cy="2928839"/>
            </a:xfrm>
            <a:custGeom>
              <a:avLst/>
              <a:gdLst/>
              <a:ahLst/>
              <a:cxnLst/>
              <a:rect r="r" b="b" t="t" l="l"/>
              <a:pathLst>
                <a:path h="2928839" w="3074897">
                  <a:moveTo>
                    <a:pt x="0" y="0"/>
                  </a:moveTo>
                  <a:lnTo>
                    <a:pt x="3074897" y="0"/>
                  </a:lnTo>
                  <a:lnTo>
                    <a:pt x="3074897" y="2928839"/>
                  </a:lnTo>
                  <a:lnTo>
                    <a:pt x="0" y="2928839"/>
                  </a:lnTo>
                  <a:lnTo>
                    <a:pt x="0" y="0"/>
                  </a:lnTo>
                  <a:close/>
                </a:path>
              </a:pathLst>
            </a:custGeom>
            <a:blipFill>
              <a:blip r:embed="rId4">
                <a:alphaModFix amt="50000"/>
                <a:extLst>
                  <a:ext uri="{96DAC541-7B7A-43D3-8B79-37D633B846F1}">
                    <asvg:svgBlip xmlns:asvg="http://schemas.microsoft.com/office/drawing/2016/SVG/main" r:embed="rId5"/>
                  </a:ext>
                </a:extLst>
              </a:blip>
              <a:stretch>
                <a:fillRect l="0" t="0" r="0" b="0"/>
              </a:stretch>
            </a:blipFill>
            <a:ln cap="sq">
              <a:noFill/>
              <a:prstDash val="solid"/>
              <a:miter/>
            </a:ln>
          </p:spPr>
        </p:sp>
        <p:sp>
          <p:nvSpPr>
            <p:cNvPr name="Freeform 9" id="9"/>
            <p:cNvSpPr/>
            <p:nvPr/>
          </p:nvSpPr>
          <p:spPr>
            <a:xfrm flipH="false" flipV="false" rot="0">
              <a:off x="15374484" y="0"/>
              <a:ext cx="3074897" cy="2928839"/>
            </a:xfrm>
            <a:custGeom>
              <a:avLst/>
              <a:gdLst/>
              <a:ahLst/>
              <a:cxnLst/>
              <a:rect r="r" b="b" t="t" l="l"/>
              <a:pathLst>
                <a:path h="2928839" w="3074897">
                  <a:moveTo>
                    <a:pt x="0" y="0"/>
                  </a:moveTo>
                  <a:lnTo>
                    <a:pt x="3074897" y="0"/>
                  </a:lnTo>
                  <a:lnTo>
                    <a:pt x="3074897" y="2928839"/>
                  </a:lnTo>
                  <a:lnTo>
                    <a:pt x="0" y="2928839"/>
                  </a:lnTo>
                  <a:lnTo>
                    <a:pt x="0" y="0"/>
                  </a:lnTo>
                  <a:close/>
                </a:path>
              </a:pathLst>
            </a:custGeom>
            <a:blipFill>
              <a:blip r:embed="rId4">
                <a:alphaModFix amt="50000"/>
                <a:extLst>
                  <a:ext uri="{96DAC541-7B7A-43D3-8B79-37D633B846F1}">
                    <asvg:svgBlip xmlns:asvg="http://schemas.microsoft.com/office/drawing/2016/SVG/main" r:embed="rId5"/>
                  </a:ext>
                </a:extLst>
              </a:blip>
              <a:stretch>
                <a:fillRect l="0" t="0" r="0" b="0"/>
              </a:stretch>
            </a:blipFill>
            <a:ln cap="sq">
              <a:noFill/>
              <a:prstDash val="solid"/>
              <a:miter/>
            </a:ln>
          </p:spPr>
        </p:sp>
        <p:sp>
          <p:nvSpPr>
            <p:cNvPr name="Freeform 10" id="10"/>
            <p:cNvSpPr/>
            <p:nvPr/>
          </p:nvSpPr>
          <p:spPr>
            <a:xfrm flipH="false" flipV="false" rot="0">
              <a:off x="18447895" y="0"/>
              <a:ext cx="3074897" cy="2928839"/>
            </a:xfrm>
            <a:custGeom>
              <a:avLst/>
              <a:gdLst/>
              <a:ahLst/>
              <a:cxnLst/>
              <a:rect r="r" b="b" t="t" l="l"/>
              <a:pathLst>
                <a:path h="2928839" w="3074897">
                  <a:moveTo>
                    <a:pt x="0" y="0"/>
                  </a:moveTo>
                  <a:lnTo>
                    <a:pt x="3074896" y="0"/>
                  </a:lnTo>
                  <a:lnTo>
                    <a:pt x="3074896" y="2928839"/>
                  </a:lnTo>
                  <a:lnTo>
                    <a:pt x="0" y="2928839"/>
                  </a:lnTo>
                  <a:lnTo>
                    <a:pt x="0" y="0"/>
                  </a:lnTo>
                  <a:close/>
                </a:path>
              </a:pathLst>
            </a:custGeom>
            <a:blipFill>
              <a:blip r:embed="rId4">
                <a:alphaModFix amt="50000"/>
                <a:extLst>
                  <a:ext uri="{96DAC541-7B7A-43D3-8B79-37D633B846F1}">
                    <asvg:svgBlip xmlns:asvg="http://schemas.microsoft.com/office/drawing/2016/SVG/main" r:embed="rId5"/>
                  </a:ext>
                </a:extLst>
              </a:blip>
              <a:stretch>
                <a:fillRect l="0" t="0" r="0" b="0"/>
              </a:stretch>
            </a:blipFill>
            <a:ln cap="sq">
              <a:noFill/>
              <a:prstDash val="solid"/>
              <a:miter/>
            </a:ln>
          </p:spPr>
        </p:sp>
        <p:sp>
          <p:nvSpPr>
            <p:cNvPr name="Freeform 11" id="11"/>
            <p:cNvSpPr/>
            <p:nvPr/>
          </p:nvSpPr>
          <p:spPr>
            <a:xfrm flipH="false" flipV="false" rot="0">
              <a:off x="21522791" y="0"/>
              <a:ext cx="3074897" cy="2928839"/>
            </a:xfrm>
            <a:custGeom>
              <a:avLst/>
              <a:gdLst/>
              <a:ahLst/>
              <a:cxnLst/>
              <a:rect r="r" b="b" t="t" l="l"/>
              <a:pathLst>
                <a:path h="2928839" w="3074897">
                  <a:moveTo>
                    <a:pt x="0" y="0"/>
                  </a:moveTo>
                  <a:lnTo>
                    <a:pt x="3074897" y="0"/>
                  </a:lnTo>
                  <a:lnTo>
                    <a:pt x="3074897" y="2928839"/>
                  </a:lnTo>
                  <a:lnTo>
                    <a:pt x="0" y="2928839"/>
                  </a:lnTo>
                  <a:lnTo>
                    <a:pt x="0" y="0"/>
                  </a:lnTo>
                  <a:close/>
                </a:path>
              </a:pathLst>
            </a:custGeom>
            <a:blipFill>
              <a:blip r:embed="rId4">
                <a:alphaModFix amt="50000"/>
                <a:extLst>
                  <a:ext uri="{96DAC541-7B7A-43D3-8B79-37D633B846F1}">
                    <asvg:svgBlip xmlns:asvg="http://schemas.microsoft.com/office/drawing/2016/SVG/main" r:embed="rId5"/>
                  </a:ext>
                </a:extLst>
              </a:blip>
              <a:stretch>
                <a:fillRect l="0" t="0" r="0" b="0"/>
              </a:stretch>
            </a:blipFill>
            <a:ln cap="sq">
              <a:noFill/>
              <a:prstDash val="solid"/>
              <a:miter/>
            </a:ln>
          </p:spPr>
        </p:sp>
      </p:grpSp>
      <p:grpSp>
        <p:nvGrpSpPr>
          <p:cNvPr name="Group 12" id="12"/>
          <p:cNvGrpSpPr/>
          <p:nvPr/>
        </p:nvGrpSpPr>
        <p:grpSpPr>
          <a:xfrm rot="0">
            <a:off x="-55923" y="7829282"/>
            <a:ext cx="18448266" cy="2196629"/>
            <a:chOff x="0" y="0"/>
            <a:chExt cx="24597688" cy="2928839"/>
          </a:xfrm>
        </p:grpSpPr>
        <p:sp>
          <p:nvSpPr>
            <p:cNvPr name="Freeform 13" id="13"/>
            <p:cNvSpPr/>
            <p:nvPr/>
          </p:nvSpPr>
          <p:spPr>
            <a:xfrm flipH="false" flipV="false" rot="0">
              <a:off x="0" y="0"/>
              <a:ext cx="3074897" cy="2928839"/>
            </a:xfrm>
            <a:custGeom>
              <a:avLst/>
              <a:gdLst/>
              <a:ahLst/>
              <a:cxnLst/>
              <a:rect r="r" b="b" t="t" l="l"/>
              <a:pathLst>
                <a:path h="2928839" w="3074897">
                  <a:moveTo>
                    <a:pt x="0" y="0"/>
                  </a:moveTo>
                  <a:lnTo>
                    <a:pt x="3074897" y="0"/>
                  </a:lnTo>
                  <a:lnTo>
                    <a:pt x="3074897" y="2928839"/>
                  </a:lnTo>
                  <a:lnTo>
                    <a:pt x="0" y="2928839"/>
                  </a:lnTo>
                  <a:lnTo>
                    <a:pt x="0" y="0"/>
                  </a:lnTo>
                  <a:close/>
                </a:path>
              </a:pathLst>
            </a:custGeom>
            <a:blipFill>
              <a:blip r:embed="rId4">
                <a:alphaModFix amt="50000"/>
                <a:extLst>
                  <a:ext uri="{96DAC541-7B7A-43D3-8B79-37D633B846F1}">
                    <asvg:svgBlip xmlns:asvg="http://schemas.microsoft.com/office/drawing/2016/SVG/main" r:embed="rId5"/>
                  </a:ext>
                </a:extLst>
              </a:blip>
              <a:stretch>
                <a:fillRect l="0" t="0" r="0" b="0"/>
              </a:stretch>
            </a:blipFill>
            <a:ln cap="sq">
              <a:noFill/>
              <a:prstDash val="solid"/>
              <a:miter/>
            </a:ln>
          </p:spPr>
        </p:sp>
        <p:sp>
          <p:nvSpPr>
            <p:cNvPr name="Freeform 14" id="14"/>
            <p:cNvSpPr/>
            <p:nvPr/>
          </p:nvSpPr>
          <p:spPr>
            <a:xfrm flipH="false" flipV="false" rot="0">
              <a:off x="3074897" y="0"/>
              <a:ext cx="3074897" cy="2928839"/>
            </a:xfrm>
            <a:custGeom>
              <a:avLst/>
              <a:gdLst/>
              <a:ahLst/>
              <a:cxnLst/>
              <a:rect r="r" b="b" t="t" l="l"/>
              <a:pathLst>
                <a:path h="2928839" w="3074897">
                  <a:moveTo>
                    <a:pt x="0" y="0"/>
                  </a:moveTo>
                  <a:lnTo>
                    <a:pt x="3074897" y="0"/>
                  </a:lnTo>
                  <a:lnTo>
                    <a:pt x="3074897" y="2928839"/>
                  </a:lnTo>
                  <a:lnTo>
                    <a:pt x="0" y="2928839"/>
                  </a:lnTo>
                  <a:lnTo>
                    <a:pt x="0" y="0"/>
                  </a:lnTo>
                  <a:close/>
                </a:path>
              </a:pathLst>
            </a:custGeom>
            <a:blipFill>
              <a:blip r:embed="rId4">
                <a:alphaModFix amt="50000"/>
                <a:extLst>
                  <a:ext uri="{96DAC541-7B7A-43D3-8B79-37D633B846F1}">
                    <asvg:svgBlip xmlns:asvg="http://schemas.microsoft.com/office/drawing/2016/SVG/main" r:embed="rId5"/>
                  </a:ext>
                </a:extLst>
              </a:blip>
              <a:stretch>
                <a:fillRect l="0" t="0" r="0" b="0"/>
              </a:stretch>
            </a:blipFill>
            <a:ln cap="sq">
              <a:noFill/>
              <a:prstDash val="solid"/>
              <a:miter/>
            </a:ln>
          </p:spPr>
        </p:sp>
        <p:sp>
          <p:nvSpPr>
            <p:cNvPr name="Freeform 15" id="15"/>
            <p:cNvSpPr/>
            <p:nvPr/>
          </p:nvSpPr>
          <p:spPr>
            <a:xfrm flipH="false" flipV="false" rot="0">
              <a:off x="6149794" y="0"/>
              <a:ext cx="3074897" cy="2928839"/>
            </a:xfrm>
            <a:custGeom>
              <a:avLst/>
              <a:gdLst/>
              <a:ahLst/>
              <a:cxnLst/>
              <a:rect r="r" b="b" t="t" l="l"/>
              <a:pathLst>
                <a:path h="2928839" w="3074897">
                  <a:moveTo>
                    <a:pt x="0" y="0"/>
                  </a:moveTo>
                  <a:lnTo>
                    <a:pt x="3074896" y="0"/>
                  </a:lnTo>
                  <a:lnTo>
                    <a:pt x="3074896" y="2928839"/>
                  </a:lnTo>
                  <a:lnTo>
                    <a:pt x="0" y="2928839"/>
                  </a:lnTo>
                  <a:lnTo>
                    <a:pt x="0" y="0"/>
                  </a:lnTo>
                  <a:close/>
                </a:path>
              </a:pathLst>
            </a:custGeom>
            <a:blipFill>
              <a:blip r:embed="rId4">
                <a:alphaModFix amt="50000"/>
                <a:extLst>
                  <a:ext uri="{96DAC541-7B7A-43D3-8B79-37D633B846F1}">
                    <asvg:svgBlip xmlns:asvg="http://schemas.microsoft.com/office/drawing/2016/SVG/main" r:embed="rId5"/>
                  </a:ext>
                </a:extLst>
              </a:blip>
              <a:stretch>
                <a:fillRect l="0" t="0" r="0" b="0"/>
              </a:stretch>
            </a:blipFill>
            <a:ln cap="sq">
              <a:noFill/>
              <a:prstDash val="solid"/>
              <a:miter/>
            </a:ln>
          </p:spPr>
        </p:sp>
        <p:sp>
          <p:nvSpPr>
            <p:cNvPr name="Freeform 16" id="16"/>
            <p:cNvSpPr/>
            <p:nvPr/>
          </p:nvSpPr>
          <p:spPr>
            <a:xfrm flipH="false" flipV="false" rot="0">
              <a:off x="9224690" y="0"/>
              <a:ext cx="3074897" cy="2928839"/>
            </a:xfrm>
            <a:custGeom>
              <a:avLst/>
              <a:gdLst/>
              <a:ahLst/>
              <a:cxnLst/>
              <a:rect r="r" b="b" t="t" l="l"/>
              <a:pathLst>
                <a:path h="2928839" w="3074897">
                  <a:moveTo>
                    <a:pt x="0" y="0"/>
                  </a:moveTo>
                  <a:lnTo>
                    <a:pt x="3074897" y="0"/>
                  </a:lnTo>
                  <a:lnTo>
                    <a:pt x="3074897" y="2928839"/>
                  </a:lnTo>
                  <a:lnTo>
                    <a:pt x="0" y="2928839"/>
                  </a:lnTo>
                  <a:lnTo>
                    <a:pt x="0" y="0"/>
                  </a:lnTo>
                  <a:close/>
                </a:path>
              </a:pathLst>
            </a:custGeom>
            <a:blipFill>
              <a:blip r:embed="rId4">
                <a:alphaModFix amt="50000"/>
                <a:extLst>
                  <a:ext uri="{96DAC541-7B7A-43D3-8B79-37D633B846F1}">
                    <asvg:svgBlip xmlns:asvg="http://schemas.microsoft.com/office/drawing/2016/SVG/main" r:embed="rId5"/>
                  </a:ext>
                </a:extLst>
              </a:blip>
              <a:stretch>
                <a:fillRect l="0" t="0" r="0" b="0"/>
              </a:stretch>
            </a:blipFill>
            <a:ln cap="sq">
              <a:noFill/>
              <a:prstDash val="solid"/>
              <a:miter/>
            </a:ln>
          </p:spPr>
        </p:sp>
        <p:sp>
          <p:nvSpPr>
            <p:cNvPr name="Freeform 17" id="17"/>
            <p:cNvSpPr/>
            <p:nvPr/>
          </p:nvSpPr>
          <p:spPr>
            <a:xfrm flipH="false" flipV="false" rot="0">
              <a:off x="12299587" y="0"/>
              <a:ext cx="3074897" cy="2928839"/>
            </a:xfrm>
            <a:custGeom>
              <a:avLst/>
              <a:gdLst/>
              <a:ahLst/>
              <a:cxnLst/>
              <a:rect r="r" b="b" t="t" l="l"/>
              <a:pathLst>
                <a:path h="2928839" w="3074897">
                  <a:moveTo>
                    <a:pt x="0" y="0"/>
                  </a:moveTo>
                  <a:lnTo>
                    <a:pt x="3074897" y="0"/>
                  </a:lnTo>
                  <a:lnTo>
                    <a:pt x="3074897" y="2928839"/>
                  </a:lnTo>
                  <a:lnTo>
                    <a:pt x="0" y="2928839"/>
                  </a:lnTo>
                  <a:lnTo>
                    <a:pt x="0" y="0"/>
                  </a:lnTo>
                  <a:close/>
                </a:path>
              </a:pathLst>
            </a:custGeom>
            <a:blipFill>
              <a:blip r:embed="rId4">
                <a:alphaModFix amt="50000"/>
                <a:extLst>
                  <a:ext uri="{96DAC541-7B7A-43D3-8B79-37D633B846F1}">
                    <asvg:svgBlip xmlns:asvg="http://schemas.microsoft.com/office/drawing/2016/SVG/main" r:embed="rId5"/>
                  </a:ext>
                </a:extLst>
              </a:blip>
              <a:stretch>
                <a:fillRect l="0" t="0" r="0" b="0"/>
              </a:stretch>
            </a:blipFill>
            <a:ln cap="sq">
              <a:noFill/>
              <a:prstDash val="solid"/>
              <a:miter/>
            </a:ln>
          </p:spPr>
        </p:sp>
        <p:sp>
          <p:nvSpPr>
            <p:cNvPr name="Freeform 18" id="18"/>
            <p:cNvSpPr/>
            <p:nvPr/>
          </p:nvSpPr>
          <p:spPr>
            <a:xfrm flipH="false" flipV="false" rot="0">
              <a:off x="15374484" y="0"/>
              <a:ext cx="3074897" cy="2928839"/>
            </a:xfrm>
            <a:custGeom>
              <a:avLst/>
              <a:gdLst/>
              <a:ahLst/>
              <a:cxnLst/>
              <a:rect r="r" b="b" t="t" l="l"/>
              <a:pathLst>
                <a:path h="2928839" w="3074897">
                  <a:moveTo>
                    <a:pt x="0" y="0"/>
                  </a:moveTo>
                  <a:lnTo>
                    <a:pt x="3074897" y="0"/>
                  </a:lnTo>
                  <a:lnTo>
                    <a:pt x="3074897" y="2928839"/>
                  </a:lnTo>
                  <a:lnTo>
                    <a:pt x="0" y="2928839"/>
                  </a:lnTo>
                  <a:lnTo>
                    <a:pt x="0" y="0"/>
                  </a:lnTo>
                  <a:close/>
                </a:path>
              </a:pathLst>
            </a:custGeom>
            <a:blipFill>
              <a:blip r:embed="rId4">
                <a:alphaModFix amt="50000"/>
                <a:extLst>
                  <a:ext uri="{96DAC541-7B7A-43D3-8B79-37D633B846F1}">
                    <asvg:svgBlip xmlns:asvg="http://schemas.microsoft.com/office/drawing/2016/SVG/main" r:embed="rId5"/>
                  </a:ext>
                </a:extLst>
              </a:blip>
              <a:stretch>
                <a:fillRect l="0" t="0" r="0" b="0"/>
              </a:stretch>
            </a:blipFill>
            <a:ln cap="sq">
              <a:noFill/>
              <a:prstDash val="solid"/>
              <a:miter/>
            </a:ln>
          </p:spPr>
        </p:sp>
        <p:sp>
          <p:nvSpPr>
            <p:cNvPr name="Freeform 19" id="19"/>
            <p:cNvSpPr/>
            <p:nvPr/>
          </p:nvSpPr>
          <p:spPr>
            <a:xfrm flipH="false" flipV="false" rot="0">
              <a:off x="18447895" y="0"/>
              <a:ext cx="3074897" cy="2928839"/>
            </a:xfrm>
            <a:custGeom>
              <a:avLst/>
              <a:gdLst/>
              <a:ahLst/>
              <a:cxnLst/>
              <a:rect r="r" b="b" t="t" l="l"/>
              <a:pathLst>
                <a:path h="2928839" w="3074897">
                  <a:moveTo>
                    <a:pt x="0" y="0"/>
                  </a:moveTo>
                  <a:lnTo>
                    <a:pt x="3074896" y="0"/>
                  </a:lnTo>
                  <a:lnTo>
                    <a:pt x="3074896" y="2928839"/>
                  </a:lnTo>
                  <a:lnTo>
                    <a:pt x="0" y="2928839"/>
                  </a:lnTo>
                  <a:lnTo>
                    <a:pt x="0" y="0"/>
                  </a:lnTo>
                  <a:close/>
                </a:path>
              </a:pathLst>
            </a:custGeom>
            <a:blipFill>
              <a:blip r:embed="rId4">
                <a:alphaModFix amt="50000"/>
                <a:extLst>
                  <a:ext uri="{96DAC541-7B7A-43D3-8B79-37D633B846F1}">
                    <asvg:svgBlip xmlns:asvg="http://schemas.microsoft.com/office/drawing/2016/SVG/main" r:embed="rId5"/>
                  </a:ext>
                </a:extLst>
              </a:blip>
              <a:stretch>
                <a:fillRect l="0" t="0" r="0" b="0"/>
              </a:stretch>
            </a:blipFill>
            <a:ln cap="sq">
              <a:noFill/>
              <a:prstDash val="solid"/>
              <a:miter/>
            </a:ln>
          </p:spPr>
        </p:sp>
        <p:sp>
          <p:nvSpPr>
            <p:cNvPr name="Freeform 20" id="20"/>
            <p:cNvSpPr/>
            <p:nvPr/>
          </p:nvSpPr>
          <p:spPr>
            <a:xfrm flipH="false" flipV="false" rot="0">
              <a:off x="21522791" y="0"/>
              <a:ext cx="3074897" cy="2928839"/>
            </a:xfrm>
            <a:custGeom>
              <a:avLst/>
              <a:gdLst/>
              <a:ahLst/>
              <a:cxnLst/>
              <a:rect r="r" b="b" t="t" l="l"/>
              <a:pathLst>
                <a:path h="2928839" w="3074897">
                  <a:moveTo>
                    <a:pt x="0" y="0"/>
                  </a:moveTo>
                  <a:lnTo>
                    <a:pt x="3074897" y="0"/>
                  </a:lnTo>
                  <a:lnTo>
                    <a:pt x="3074897" y="2928839"/>
                  </a:lnTo>
                  <a:lnTo>
                    <a:pt x="0" y="2928839"/>
                  </a:lnTo>
                  <a:lnTo>
                    <a:pt x="0" y="0"/>
                  </a:lnTo>
                  <a:close/>
                </a:path>
              </a:pathLst>
            </a:custGeom>
            <a:blipFill>
              <a:blip r:embed="rId4">
                <a:alphaModFix amt="50000"/>
                <a:extLst>
                  <a:ext uri="{96DAC541-7B7A-43D3-8B79-37D633B846F1}">
                    <asvg:svgBlip xmlns:asvg="http://schemas.microsoft.com/office/drawing/2016/SVG/main" r:embed="rId5"/>
                  </a:ext>
                </a:extLst>
              </a:blip>
              <a:stretch>
                <a:fillRect l="0" t="0" r="0" b="0"/>
              </a:stretch>
            </a:blipFill>
            <a:ln cap="sq">
              <a:noFill/>
              <a:prstDash val="solid"/>
              <a:miter/>
            </a:ln>
          </p:spPr>
        </p:sp>
      </p:grpSp>
      <p:grpSp>
        <p:nvGrpSpPr>
          <p:cNvPr name="Group 21" id="21"/>
          <p:cNvGrpSpPr/>
          <p:nvPr/>
        </p:nvGrpSpPr>
        <p:grpSpPr>
          <a:xfrm rot="-718889">
            <a:off x="1610490" y="1066421"/>
            <a:ext cx="7895460" cy="8229600"/>
            <a:chOff x="0" y="0"/>
            <a:chExt cx="10527280" cy="10972800"/>
          </a:xfrm>
        </p:grpSpPr>
        <p:pic>
          <p:nvPicPr>
            <p:cNvPr name="Picture 22" id="22"/>
            <p:cNvPicPr>
              <a:picLocks noChangeAspect="true"/>
            </p:cNvPicPr>
            <p:nvPr/>
          </p:nvPicPr>
          <p:blipFill>
            <a:blip r:embed="rId6"/>
            <a:srcRect l="17980" t="0" r="17980" b="0"/>
            <a:stretch>
              <a:fillRect/>
            </a:stretch>
          </p:blipFill>
          <p:spPr>
            <a:xfrm flipH="false" flipV="false">
              <a:off x="0" y="0"/>
              <a:ext cx="10527280" cy="10972800"/>
            </a:xfrm>
            <a:prstGeom prst="rect">
              <a:avLst/>
            </a:prstGeom>
          </p:spPr>
        </p:pic>
      </p:grpSp>
      <p:sp>
        <p:nvSpPr>
          <p:cNvPr name="Freeform 23" id="23"/>
          <p:cNvSpPr/>
          <p:nvPr/>
        </p:nvSpPr>
        <p:spPr>
          <a:xfrm flipH="false" flipV="false" rot="0">
            <a:off x="7808495" y="814388"/>
            <a:ext cx="5414211" cy="4114800"/>
          </a:xfrm>
          <a:custGeom>
            <a:avLst/>
            <a:gdLst/>
            <a:ahLst/>
            <a:cxnLst/>
            <a:rect r="r" b="b" t="t" l="l"/>
            <a:pathLst>
              <a:path h="4114800" w="5414211">
                <a:moveTo>
                  <a:pt x="0" y="0"/>
                </a:moveTo>
                <a:lnTo>
                  <a:pt x="5414210" y="0"/>
                </a:lnTo>
                <a:lnTo>
                  <a:pt x="5414210" y="4114800"/>
                </a:lnTo>
                <a:lnTo>
                  <a:pt x="0" y="4114800"/>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24" id="24"/>
          <p:cNvSpPr/>
          <p:nvPr/>
        </p:nvSpPr>
        <p:spPr>
          <a:xfrm flipH="false" flipV="false" rot="0">
            <a:off x="505511" y="5911111"/>
            <a:ext cx="2570378" cy="4114800"/>
          </a:xfrm>
          <a:custGeom>
            <a:avLst/>
            <a:gdLst/>
            <a:ahLst/>
            <a:cxnLst/>
            <a:rect r="r" b="b" t="t" l="l"/>
            <a:pathLst>
              <a:path h="4114800" w="2570378">
                <a:moveTo>
                  <a:pt x="0" y="0"/>
                </a:moveTo>
                <a:lnTo>
                  <a:pt x="2570378" y="0"/>
                </a:lnTo>
                <a:lnTo>
                  <a:pt x="2570378" y="4114800"/>
                </a:lnTo>
                <a:lnTo>
                  <a:pt x="0" y="4114800"/>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TextBox 25" id="25"/>
          <p:cNvSpPr txBox="true"/>
          <p:nvPr/>
        </p:nvSpPr>
        <p:spPr>
          <a:xfrm rot="0">
            <a:off x="10515600" y="2881313"/>
            <a:ext cx="6169790" cy="3019425"/>
          </a:xfrm>
          <a:prstGeom prst="rect">
            <a:avLst/>
          </a:prstGeom>
        </p:spPr>
        <p:txBody>
          <a:bodyPr anchor="t" rtlCol="false" tIns="0" lIns="0" bIns="0" rIns="0">
            <a:spAutoFit/>
          </a:bodyPr>
          <a:lstStyle/>
          <a:p>
            <a:pPr algn="ctr" marL="0" indent="0" lvl="0">
              <a:lnSpc>
                <a:spcPts val="11999"/>
              </a:lnSpc>
              <a:spcBef>
                <a:spcPct val="0"/>
              </a:spcBef>
            </a:pPr>
            <a:r>
              <a:rPr lang="en-US" b="true" sz="9999">
                <a:solidFill>
                  <a:srgbClr val="3C8AFF"/>
                </a:solidFill>
                <a:latin typeface="Playfair Display Bold"/>
                <a:ea typeface="Playfair Display Bold"/>
                <a:cs typeface="Playfair Display Bold"/>
                <a:sym typeface="Playfair Display Bold"/>
              </a:rPr>
              <a:t>The fight </a:t>
            </a:r>
            <a:r>
              <a:rPr lang="en-US" b="true" sz="9999" i="true">
                <a:solidFill>
                  <a:srgbClr val="F86D6D"/>
                </a:solidFill>
                <a:latin typeface="Playfair Display Bold Italics"/>
                <a:ea typeface="Playfair Display Bold Italics"/>
                <a:cs typeface="Playfair Display Bold Italics"/>
                <a:sym typeface="Playfair Display Bold Italics"/>
              </a:rPr>
              <a:t> continues!</a:t>
            </a:r>
          </a:p>
        </p:txBody>
      </p:sp>
    </p:spTree>
  </p:cSld>
  <p:clrMapOvr>
    <a:masterClrMapping/>
  </p:clrMapOvr>
  <p:transition spd="slow">
    <p:push dir="l"/>
  </p:transition>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38888" r="0" b="-38888"/>
            </a:stretch>
          </a:blipFill>
        </p:spPr>
      </p:sp>
      <p:grpSp>
        <p:nvGrpSpPr>
          <p:cNvPr name="Group 3" id="3"/>
          <p:cNvGrpSpPr/>
          <p:nvPr/>
        </p:nvGrpSpPr>
        <p:grpSpPr>
          <a:xfrm rot="0">
            <a:off x="-55923" y="369829"/>
            <a:ext cx="18448266" cy="2196629"/>
            <a:chOff x="0" y="0"/>
            <a:chExt cx="24597688" cy="2928839"/>
          </a:xfrm>
        </p:grpSpPr>
        <p:sp>
          <p:nvSpPr>
            <p:cNvPr name="Freeform 4" id="4"/>
            <p:cNvSpPr/>
            <p:nvPr/>
          </p:nvSpPr>
          <p:spPr>
            <a:xfrm flipH="false" flipV="false" rot="0">
              <a:off x="0" y="0"/>
              <a:ext cx="3074897" cy="2928839"/>
            </a:xfrm>
            <a:custGeom>
              <a:avLst/>
              <a:gdLst/>
              <a:ahLst/>
              <a:cxnLst/>
              <a:rect r="r" b="b" t="t" l="l"/>
              <a:pathLst>
                <a:path h="2928839" w="3074897">
                  <a:moveTo>
                    <a:pt x="0" y="0"/>
                  </a:moveTo>
                  <a:lnTo>
                    <a:pt x="3074897" y="0"/>
                  </a:lnTo>
                  <a:lnTo>
                    <a:pt x="3074897" y="2928839"/>
                  </a:lnTo>
                  <a:lnTo>
                    <a:pt x="0" y="2928839"/>
                  </a:lnTo>
                  <a:lnTo>
                    <a:pt x="0" y="0"/>
                  </a:lnTo>
                  <a:close/>
                </a:path>
              </a:pathLst>
            </a:custGeom>
            <a:blipFill>
              <a:blip r:embed="rId4">
                <a:alphaModFix amt="50000"/>
                <a:extLst>
                  <a:ext uri="{96DAC541-7B7A-43D3-8B79-37D633B846F1}">
                    <asvg:svgBlip xmlns:asvg="http://schemas.microsoft.com/office/drawing/2016/SVG/main" r:embed="rId5"/>
                  </a:ext>
                </a:extLst>
              </a:blip>
              <a:stretch>
                <a:fillRect l="0" t="0" r="0" b="0"/>
              </a:stretch>
            </a:blipFill>
            <a:ln cap="sq">
              <a:noFill/>
              <a:prstDash val="solid"/>
              <a:miter/>
            </a:ln>
          </p:spPr>
        </p:sp>
        <p:sp>
          <p:nvSpPr>
            <p:cNvPr name="Freeform 5" id="5"/>
            <p:cNvSpPr/>
            <p:nvPr/>
          </p:nvSpPr>
          <p:spPr>
            <a:xfrm flipH="false" flipV="false" rot="0">
              <a:off x="3074897" y="0"/>
              <a:ext cx="3074897" cy="2928839"/>
            </a:xfrm>
            <a:custGeom>
              <a:avLst/>
              <a:gdLst/>
              <a:ahLst/>
              <a:cxnLst/>
              <a:rect r="r" b="b" t="t" l="l"/>
              <a:pathLst>
                <a:path h="2928839" w="3074897">
                  <a:moveTo>
                    <a:pt x="0" y="0"/>
                  </a:moveTo>
                  <a:lnTo>
                    <a:pt x="3074897" y="0"/>
                  </a:lnTo>
                  <a:lnTo>
                    <a:pt x="3074897" y="2928839"/>
                  </a:lnTo>
                  <a:lnTo>
                    <a:pt x="0" y="2928839"/>
                  </a:lnTo>
                  <a:lnTo>
                    <a:pt x="0" y="0"/>
                  </a:lnTo>
                  <a:close/>
                </a:path>
              </a:pathLst>
            </a:custGeom>
            <a:blipFill>
              <a:blip r:embed="rId4">
                <a:alphaModFix amt="50000"/>
                <a:extLst>
                  <a:ext uri="{96DAC541-7B7A-43D3-8B79-37D633B846F1}">
                    <asvg:svgBlip xmlns:asvg="http://schemas.microsoft.com/office/drawing/2016/SVG/main" r:embed="rId5"/>
                  </a:ext>
                </a:extLst>
              </a:blip>
              <a:stretch>
                <a:fillRect l="0" t="0" r="0" b="0"/>
              </a:stretch>
            </a:blipFill>
            <a:ln cap="sq">
              <a:noFill/>
              <a:prstDash val="solid"/>
              <a:miter/>
            </a:ln>
          </p:spPr>
        </p:sp>
        <p:sp>
          <p:nvSpPr>
            <p:cNvPr name="Freeform 6" id="6"/>
            <p:cNvSpPr/>
            <p:nvPr/>
          </p:nvSpPr>
          <p:spPr>
            <a:xfrm flipH="false" flipV="false" rot="0">
              <a:off x="6149794" y="0"/>
              <a:ext cx="3074897" cy="2928839"/>
            </a:xfrm>
            <a:custGeom>
              <a:avLst/>
              <a:gdLst/>
              <a:ahLst/>
              <a:cxnLst/>
              <a:rect r="r" b="b" t="t" l="l"/>
              <a:pathLst>
                <a:path h="2928839" w="3074897">
                  <a:moveTo>
                    <a:pt x="0" y="0"/>
                  </a:moveTo>
                  <a:lnTo>
                    <a:pt x="3074896" y="0"/>
                  </a:lnTo>
                  <a:lnTo>
                    <a:pt x="3074896" y="2928839"/>
                  </a:lnTo>
                  <a:lnTo>
                    <a:pt x="0" y="2928839"/>
                  </a:lnTo>
                  <a:lnTo>
                    <a:pt x="0" y="0"/>
                  </a:lnTo>
                  <a:close/>
                </a:path>
              </a:pathLst>
            </a:custGeom>
            <a:blipFill>
              <a:blip r:embed="rId4">
                <a:alphaModFix amt="50000"/>
                <a:extLst>
                  <a:ext uri="{96DAC541-7B7A-43D3-8B79-37D633B846F1}">
                    <asvg:svgBlip xmlns:asvg="http://schemas.microsoft.com/office/drawing/2016/SVG/main" r:embed="rId5"/>
                  </a:ext>
                </a:extLst>
              </a:blip>
              <a:stretch>
                <a:fillRect l="0" t="0" r="0" b="0"/>
              </a:stretch>
            </a:blipFill>
            <a:ln cap="sq">
              <a:noFill/>
              <a:prstDash val="solid"/>
              <a:miter/>
            </a:ln>
          </p:spPr>
        </p:sp>
        <p:sp>
          <p:nvSpPr>
            <p:cNvPr name="Freeform 7" id="7"/>
            <p:cNvSpPr/>
            <p:nvPr/>
          </p:nvSpPr>
          <p:spPr>
            <a:xfrm flipH="false" flipV="false" rot="0">
              <a:off x="9224690" y="0"/>
              <a:ext cx="3074897" cy="2928839"/>
            </a:xfrm>
            <a:custGeom>
              <a:avLst/>
              <a:gdLst/>
              <a:ahLst/>
              <a:cxnLst/>
              <a:rect r="r" b="b" t="t" l="l"/>
              <a:pathLst>
                <a:path h="2928839" w="3074897">
                  <a:moveTo>
                    <a:pt x="0" y="0"/>
                  </a:moveTo>
                  <a:lnTo>
                    <a:pt x="3074897" y="0"/>
                  </a:lnTo>
                  <a:lnTo>
                    <a:pt x="3074897" y="2928839"/>
                  </a:lnTo>
                  <a:lnTo>
                    <a:pt x="0" y="2928839"/>
                  </a:lnTo>
                  <a:lnTo>
                    <a:pt x="0" y="0"/>
                  </a:lnTo>
                  <a:close/>
                </a:path>
              </a:pathLst>
            </a:custGeom>
            <a:blipFill>
              <a:blip r:embed="rId4">
                <a:alphaModFix amt="50000"/>
                <a:extLst>
                  <a:ext uri="{96DAC541-7B7A-43D3-8B79-37D633B846F1}">
                    <asvg:svgBlip xmlns:asvg="http://schemas.microsoft.com/office/drawing/2016/SVG/main" r:embed="rId5"/>
                  </a:ext>
                </a:extLst>
              </a:blip>
              <a:stretch>
                <a:fillRect l="0" t="0" r="0" b="0"/>
              </a:stretch>
            </a:blipFill>
            <a:ln cap="sq">
              <a:noFill/>
              <a:prstDash val="solid"/>
              <a:miter/>
            </a:ln>
          </p:spPr>
        </p:sp>
        <p:sp>
          <p:nvSpPr>
            <p:cNvPr name="Freeform 8" id="8"/>
            <p:cNvSpPr/>
            <p:nvPr/>
          </p:nvSpPr>
          <p:spPr>
            <a:xfrm flipH="false" flipV="false" rot="0">
              <a:off x="12299587" y="0"/>
              <a:ext cx="3074897" cy="2928839"/>
            </a:xfrm>
            <a:custGeom>
              <a:avLst/>
              <a:gdLst/>
              <a:ahLst/>
              <a:cxnLst/>
              <a:rect r="r" b="b" t="t" l="l"/>
              <a:pathLst>
                <a:path h="2928839" w="3074897">
                  <a:moveTo>
                    <a:pt x="0" y="0"/>
                  </a:moveTo>
                  <a:lnTo>
                    <a:pt x="3074897" y="0"/>
                  </a:lnTo>
                  <a:lnTo>
                    <a:pt x="3074897" y="2928839"/>
                  </a:lnTo>
                  <a:lnTo>
                    <a:pt x="0" y="2928839"/>
                  </a:lnTo>
                  <a:lnTo>
                    <a:pt x="0" y="0"/>
                  </a:lnTo>
                  <a:close/>
                </a:path>
              </a:pathLst>
            </a:custGeom>
            <a:blipFill>
              <a:blip r:embed="rId4">
                <a:alphaModFix amt="50000"/>
                <a:extLst>
                  <a:ext uri="{96DAC541-7B7A-43D3-8B79-37D633B846F1}">
                    <asvg:svgBlip xmlns:asvg="http://schemas.microsoft.com/office/drawing/2016/SVG/main" r:embed="rId5"/>
                  </a:ext>
                </a:extLst>
              </a:blip>
              <a:stretch>
                <a:fillRect l="0" t="0" r="0" b="0"/>
              </a:stretch>
            </a:blipFill>
            <a:ln cap="sq">
              <a:noFill/>
              <a:prstDash val="solid"/>
              <a:miter/>
            </a:ln>
          </p:spPr>
        </p:sp>
        <p:sp>
          <p:nvSpPr>
            <p:cNvPr name="Freeform 9" id="9"/>
            <p:cNvSpPr/>
            <p:nvPr/>
          </p:nvSpPr>
          <p:spPr>
            <a:xfrm flipH="false" flipV="false" rot="0">
              <a:off x="15374484" y="0"/>
              <a:ext cx="3074897" cy="2928839"/>
            </a:xfrm>
            <a:custGeom>
              <a:avLst/>
              <a:gdLst/>
              <a:ahLst/>
              <a:cxnLst/>
              <a:rect r="r" b="b" t="t" l="l"/>
              <a:pathLst>
                <a:path h="2928839" w="3074897">
                  <a:moveTo>
                    <a:pt x="0" y="0"/>
                  </a:moveTo>
                  <a:lnTo>
                    <a:pt x="3074897" y="0"/>
                  </a:lnTo>
                  <a:lnTo>
                    <a:pt x="3074897" y="2928839"/>
                  </a:lnTo>
                  <a:lnTo>
                    <a:pt x="0" y="2928839"/>
                  </a:lnTo>
                  <a:lnTo>
                    <a:pt x="0" y="0"/>
                  </a:lnTo>
                  <a:close/>
                </a:path>
              </a:pathLst>
            </a:custGeom>
            <a:blipFill>
              <a:blip r:embed="rId4">
                <a:alphaModFix amt="50000"/>
                <a:extLst>
                  <a:ext uri="{96DAC541-7B7A-43D3-8B79-37D633B846F1}">
                    <asvg:svgBlip xmlns:asvg="http://schemas.microsoft.com/office/drawing/2016/SVG/main" r:embed="rId5"/>
                  </a:ext>
                </a:extLst>
              </a:blip>
              <a:stretch>
                <a:fillRect l="0" t="0" r="0" b="0"/>
              </a:stretch>
            </a:blipFill>
            <a:ln cap="sq">
              <a:noFill/>
              <a:prstDash val="solid"/>
              <a:miter/>
            </a:ln>
          </p:spPr>
        </p:sp>
        <p:sp>
          <p:nvSpPr>
            <p:cNvPr name="Freeform 10" id="10"/>
            <p:cNvSpPr/>
            <p:nvPr/>
          </p:nvSpPr>
          <p:spPr>
            <a:xfrm flipH="false" flipV="false" rot="0">
              <a:off x="18447895" y="0"/>
              <a:ext cx="3074897" cy="2928839"/>
            </a:xfrm>
            <a:custGeom>
              <a:avLst/>
              <a:gdLst/>
              <a:ahLst/>
              <a:cxnLst/>
              <a:rect r="r" b="b" t="t" l="l"/>
              <a:pathLst>
                <a:path h="2928839" w="3074897">
                  <a:moveTo>
                    <a:pt x="0" y="0"/>
                  </a:moveTo>
                  <a:lnTo>
                    <a:pt x="3074896" y="0"/>
                  </a:lnTo>
                  <a:lnTo>
                    <a:pt x="3074896" y="2928839"/>
                  </a:lnTo>
                  <a:lnTo>
                    <a:pt x="0" y="2928839"/>
                  </a:lnTo>
                  <a:lnTo>
                    <a:pt x="0" y="0"/>
                  </a:lnTo>
                  <a:close/>
                </a:path>
              </a:pathLst>
            </a:custGeom>
            <a:blipFill>
              <a:blip r:embed="rId4">
                <a:alphaModFix amt="50000"/>
                <a:extLst>
                  <a:ext uri="{96DAC541-7B7A-43D3-8B79-37D633B846F1}">
                    <asvg:svgBlip xmlns:asvg="http://schemas.microsoft.com/office/drawing/2016/SVG/main" r:embed="rId5"/>
                  </a:ext>
                </a:extLst>
              </a:blip>
              <a:stretch>
                <a:fillRect l="0" t="0" r="0" b="0"/>
              </a:stretch>
            </a:blipFill>
            <a:ln cap="sq">
              <a:noFill/>
              <a:prstDash val="solid"/>
              <a:miter/>
            </a:ln>
          </p:spPr>
        </p:sp>
        <p:sp>
          <p:nvSpPr>
            <p:cNvPr name="Freeform 11" id="11"/>
            <p:cNvSpPr/>
            <p:nvPr/>
          </p:nvSpPr>
          <p:spPr>
            <a:xfrm flipH="false" flipV="false" rot="0">
              <a:off x="21522791" y="0"/>
              <a:ext cx="3074897" cy="2928839"/>
            </a:xfrm>
            <a:custGeom>
              <a:avLst/>
              <a:gdLst/>
              <a:ahLst/>
              <a:cxnLst/>
              <a:rect r="r" b="b" t="t" l="l"/>
              <a:pathLst>
                <a:path h="2928839" w="3074897">
                  <a:moveTo>
                    <a:pt x="0" y="0"/>
                  </a:moveTo>
                  <a:lnTo>
                    <a:pt x="3074897" y="0"/>
                  </a:lnTo>
                  <a:lnTo>
                    <a:pt x="3074897" y="2928839"/>
                  </a:lnTo>
                  <a:lnTo>
                    <a:pt x="0" y="2928839"/>
                  </a:lnTo>
                  <a:lnTo>
                    <a:pt x="0" y="0"/>
                  </a:lnTo>
                  <a:close/>
                </a:path>
              </a:pathLst>
            </a:custGeom>
            <a:blipFill>
              <a:blip r:embed="rId4">
                <a:alphaModFix amt="50000"/>
                <a:extLst>
                  <a:ext uri="{96DAC541-7B7A-43D3-8B79-37D633B846F1}">
                    <asvg:svgBlip xmlns:asvg="http://schemas.microsoft.com/office/drawing/2016/SVG/main" r:embed="rId5"/>
                  </a:ext>
                </a:extLst>
              </a:blip>
              <a:stretch>
                <a:fillRect l="0" t="0" r="0" b="0"/>
              </a:stretch>
            </a:blipFill>
            <a:ln cap="sq">
              <a:noFill/>
              <a:prstDash val="solid"/>
              <a:miter/>
            </a:ln>
          </p:spPr>
        </p:sp>
      </p:grpSp>
      <p:grpSp>
        <p:nvGrpSpPr>
          <p:cNvPr name="Group 12" id="12"/>
          <p:cNvGrpSpPr/>
          <p:nvPr/>
        </p:nvGrpSpPr>
        <p:grpSpPr>
          <a:xfrm rot="0">
            <a:off x="-55923" y="7829282"/>
            <a:ext cx="18448266" cy="2196629"/>
            <a:chOff x="0" y="0"/>
            <a:chExt cx="24597688" cy="2928839"/>
          </a:xfrm>
        </p:grpSpPr>
        <p:sp>
          <p:nvSpPr>
            <p:cNvPr name="Freeform 13" id="13"/>
            <p:cNvSpPr/>
            <p:nvPr/>
          </p:nvSpPr>
          <p:spPr>
            <a:xfrm flipH="false" flipV="false" rot="0">
              <a:off x="0" y="0"/>
              <a:ext cx="3074897" cy="2928839"/>
            </a:xfrm>
            <a:custGeom>
              <a:avLst/>
              <a:gdLst/>
              <a:ahLst/>
              <a:cxnLst/>
              <a:rect r="r" b="b" t="t" l="l"/>
              <a:pathLst>
                <a:path h="2928839" w="3074897">
                  <a:moveTo>
                    <a:pt x="0" y="0"/>
                  </a:moveTo>
                  <a:lnTo>
                    <a:pt x="3074897" y="0"/>
                  </a:lnTo>
                  <a:lnTo>
                    <a:pt x="3074897" y="2928839"/>
                  </a:lnTo>
                  <a:lnTo>
                    <a:pt x="0" y="2928839"/>
                  </a:lnTo>
                  <a:lnTo>
                    <a:pt x="0" y="0"/>
                  </a:lnTo>
                  <a:close/>
                </a:path>
              </a:pathLst>
            </a:custGeom>
            <a:blipFill>
              <a:blip r:embed="rId4">
                <a:alphaModFix amt="50000"/>
                <a:extLst>
                  <a:ext uri="{96DAC541-7B7A-43D3-8B79-37D633B846F1}">
                    <asvg:svgBlip xmlns:asvg="http://schemas.microsoft.com/office/drawing/2016/SVG/main" r:embed="rId5"/>
                  </a:ext>
                </a:extLst>
              </a:blip>
              <a:stretch>
                <a:fillRect l="0" t="0" r="0" b="0"/>
              </a:stretch>
            </a:blipFill>
            <a:ln cap="sq">
              <a:noFill/>
              <a:prstDash val="solid"/>
              <a:miter/>
            </a:ln>
          </p:spPr>
        </p:sp>
        <p:sp>
          <p:nvSpPr>
            <p:cNvPr name="Freeform 14" id="14"/>
            <p:cNvSpPr/>
            <p:nvPr/>
          </p:nvSpPr>
          <p:spPr>
            <a:xfrm flipH="false" flipV="false" rot="0">
              <a:off x="3074897" y="0"/>
              <a:ext cx="3074897" cy="2928839"/>
            </a:xfrm>
            <a:custGeom>
              <a:avLst/>
              <a:gdLst/>
              <a:ahLst/>
              <a:cxnLst/>
              <a:rect r="r" b="b" t="t" l="l"/>
              <a:pathLst>
                <a:path h="2928839" w="3074897">
                  <a:moveTo>
                    <a:pt x="0" y="0"/>
                  </a:moveTo>
                  <a:lnTo>
                    <a:pt x="3074897" y="0"/>
                  </a:lnTo>
                  <a:lnTo>
                    <a:pt x="3074897" y="2928839"/>
                  </a:lnTo>
                  <a:lnTo>
                    <a:pt x="0" y="2928839"/>
                  </a:lnTo>
                  <a:lnTo>
                    <a:pt x="0" y="0"/>
                  </a:lnTo>
                  <a:close/>
                </a:path>
              </a:pathLst>
            </a:custGeom>
            <a:blipFill>
              <a:blip r:embed="rId4">
                <a:alphaModFix amt="50000"/>
                <a:extLst>
                  <a:ext uri="{96DAC541-7B7A-43D3-8B79-37D633B846F1}">
                    <asvg:svgBlip xmlns:asvg="http://schemas.microsoft.com/office/drawing/2016/SVG/main" r:embed="rId5"/>
                  </a:ext>
                </a:extLst>
              </a:blip>
              <a:stretch>
                <a:fillRect l="0" t="0" r="0" b="0"/>
              </a:stretch>
            </a:blipFill>
            <a:ln cap="sq">
              <a:noFill/>
              <a:prstDash val="solid"/>
              <a:miter/>
            </a:ln>
          </p:spPr>
        </p:sp>
        <p:sp>
          <p:nvSpPr>
            <p:cNvPr name="Freeform 15" id="15"/>
            <p:cNvSpPr/>
            <p:nvPr/>
          </p:nvSpPr>
          <p:spPr>
            <a:xfrm flipH="false" flipV="false" rot="0">
              <a:off x="6149794" y="0"/>
              <a:ext cx="3074897" cy="2928839"/>
            </a:xfrm>
            <a:custGeom>
              <a:avLst/>
              <a:gdLst/>
              <a:ahLst/>
              <a:cxnLst/>
              <a:rect r="r" b="b" t="t" l="l"/>
              <a:pathLst>
                <a:path h="2928839" w="3074897">
                  <a:moveTo>
                    <a:pt x="0" y="0"/>
                  </a:moveTo>
                  <a:lnTo>
                    <a:pt x="3074896" y="0"/>
                  </a:lnTo>
                  <a:lnTo>
                    <a:pt x="3074896" y="2928839"/>
                  </a:lnTo>
                  <a:lnTo>
                    <a:pt x="0" y="2928839"/>
                  </a:lnTo>
                  <a:lnTo>
                    <a:pt x="0" y="0"/>
                  </a:lnTo>
                  <a:close/>
                </a:path>
              </a:pathLst>
            </a:custGeom>
            <a:blipFill>
              <a:blip r:embed="rId4">
                <a:alphaModFix amt="50000"/>
                <a:extLst>
                  <a:ext uri="{96DAC541-7B7A-43D3-8B79-37D633B846F1}">
                    <asvg:svgBlip xmlns:asvg="http://schemas.microsoft.com/office/drawing/2016/SVG/main" r:embed="rId5"/>
                  </a:ext>
                </a:extLst>
              </a:blip>
              <a:stretch>
                <a:fillRect l="0" t="0" r="0" b="0"/>
              </a:stretch>
            </a:blipFill>
            <a:ln cap="sq">
              <a:noFill/>
              <a:prstDash val="solid"/>
              <a:miter/>
            </a:ln>
          </p:spPr>
        </p:sp>
        <p:sp>
          <p:nvSpPr>
            <p:cNvPr name="Freeform 16" id="16"/>
            <p:cNvSpPr/>
            <p:nvPr/>
          </p:nvSpPr>
          <p:spPr>
            <a:xfrm flipH="false" flipV="false" rot="0">
              <a:off x="9224690" y="0"/>
              <a:ext cx="3074897" cy="2928839"/>
            </a:xfrm>
            <a:custGeom>
              <a:avLst/>
              <a:gdLst/>
              <a:ahLst/>
              <a:cxnLst/>
              <a:rect r="r" b="b" t="t" l="l"/>
              <a:pathLst>
                <a:path h="2928839" w="3074897">
                  <a:moveTo>
                    <a:pt x="0" y="0"/>
                  </a:moveTo>
                  <a:lnTo>
                    <a:pt x="3074897" y="0"/>
                  </a:lnTo>
                  <a:lnTo>
                    <a:pt x="3074897" y="2928839"/>
                  </a:lnTo>
                  <a:lnTo>
                    <a:pt x="0" y="2928839"/>
                  </a:lnTo>
                  <a:lnTo>
                    <a:pt x="0" y="0"/>
                  </a:lnTo>
                  <a:close/>
                </a:path>
              </a:pathLst>
            </a:custGeom>
            <a:blipFill>
              <a:blip r:embed="rId4">
                <a:alphaModFix amt="50000"/>
                <a:extLst>
                  <a:ext uri="{96DAC541-7B7A-43D3-8B79-37D633B846F1}">
                    <asvg:svgBlip xmlns:asvg="http://schemas.microsoft.com/office/drawing/2016/SVG/main" r:embed="rId5"/>
                  </a:ext>
                </a:extLst>
              </a:blip>
              <a:stretch>
                <a:fillRect l="0" t="0" r="0" b="0"/>
              </a:stretch>
            </a:blipFill>
            <a:ln cap="sq">
              <a:noFill/>
              <a:prstDash val="solid"/>
              <a:miter/>
            </a:ln>
          </p:spPr>
        </p:sp>
        <p:sp>
          <p:nvSpPr>
            <p:cNvPr name="Freeform 17" id="17"/>
            <p:cNvSpPr/>
            <p:nvPr/>
          </p:nvSpPr>
          <p:spPr>
            <a:xfrm flipH="false" flipV="false" rot="0">
              <a:off x="12299587" y="0"/>
              <a:ext cx="3074897" cy="2928839"/>
            </a:xfrm>
            <a:custGeom>
              <a:avLst/>
              <a:gdLst/>
              <a:ahLst/>
              <a:cxnLst/>
              <a:rect r="r" b="b" t="t" l="l"/>
              <a:pathLst>
                <a:path h="2928839" w="3074897">
                  <a:moveTo>
                    <a:pt x="0" y="0"/>
                  </a:moveTo>
                  <a:lnTo>
                    <a:pt x="3074897" y="0"/>
                  </a:lnTo>
                  <a:lnTo>
                    <a:pt x="3074897" y="2928839"/>
                  </a:lnTo>
                  <a:lnTo>
                    <a:pt x="0" y="2928839"/>
                  </a:lnTo>
                  <a:lnTo>
                    <a:pt x="0" y="0"/>
                  </a:lnTo>
                  <a:close/>
                </a:path>
              </a:pathLst>
            </a:custGeom>
            <a:blipFill>
              <a:blip r:embed="rId4">
                <a:alphaModFix amt="50000"/>
                <a:extLst>
                  <a:ext uri="{96DAC541-7B7A-43D3-8B79-37D633B846F1}">
                    <asvg:svgBlip xmlns:asvg="http://schemas.microsoft.com/office/drawing/2016/SVG/main" r:embed="rId5"/>
                  </a:ext>
                </a:extLst>
              </a:blip>
              <a:stretch>
                <a:fillRect l="0" t="0" r="0" b="0"/>
              </a:stretch>
            </a:blipFill>
            <a:ln cap="sq">
              <a:noFill/>
              <a:prstDash val="solid"/>
              <a:miter/>
            </a:ln>
          </p:spPr>
        </p:sp>
        <p:sp>
          <p:nvSpPr>
            <p:cNvPr name="Freeform 18" id="18"/>
            <p:cNvSpPr/>
            <p:nvPr/>
          </p:nvSpPr>
          <p:spPr>
            <a:xfrm flipH="false" flipV="false" rot="0">
              <a:off x="15374484" y="0"/>
              <a:ext cx="3074897" cy="2928839"/>
            </a:xfrm>
            <a:custGeom>
              <a:avLst/>
              <a:gdLst/>
              <a:ahLst/>
              <a:cxnLst/>
              <a:rect r="r" b="b" t="t" l="l"/>
              <a:pathLst>
                <a:path h="2928839" w="3074897">
                  <a:moveTo>
                    <a:pt x="0" y="0"/>
                  </a:moveTo>
                  <a:lnTo>
                    <a:pt x="3074897" y="0"/>
                  </a:lnTo>
                  <a:lnTo>
                    <a:pt x="3074897" y="2928839"/>
                  </a:lnTo>
                  <a:lnTo>
                    <a:pt x="0" y="2928839"/>
                  </a:lnTo>
                  <a:lnTo>
                    <a:pt x="0" y="0"/>
                  </a:lnTo>
                  <a:close/>
                </a:path>
              </a:pathLst>
            </a:custGeom>
            <a:blipFill>
              <a:blip r:embed="rId4">
                <a:alphaModFix amt="50000"/>
                <a:extLst>
                  <a:ext uri="{96DAC541-7B7A-43D3-8B79-37D633B846F1}">
                    <asvg:svgBlip xmlns:asvg="http://schemas.microsoft.com/office/drawing/2016/SVG/main" r:embed="rId5"/>
                  </a:ext>
                </a:extLst>
              </a:blip>
              <a:stretch>
                <a:fillRect l="0" t="0" r="0" b="0"/>
              </a:stretch>
            </a:blipFill>
            <a:ln cap="sq">
              <a:noFill/>
              <a:prstDash val="solid"/>
              <a:miter/>
            </a:ln>
          </p:spPr>
        </p:sp>
        <p:sp>
          <p:nvSpPr>
            <p:cNvPr name="Freeform 19" id="19"/>
            <p:cNvSpPr/>
            <p:nvPr/>
          </p:nvSpPr>
          <p:spPr>
            <a:xfrm flipH="false" flipV="false" rot="0">
              <a:off x="18447895" y="0"/>
              <a:ext cx="3074897" cy="2928839"/>
            </a:xfrm>
            <a:custGeom>
              <a:avLst/>
              <a:gdLst/>
              <a:ahLst/>
              <a:cxnLst/>
              <a:rect r="r" b="b" t="t" l="l"/>
              <a:pathLst>
                <a:path h="2928839" w="3074897">
                  <a:moveTo>
                    <a:pt x="0" y="0"/>
                  </a:moveTo>
                  <a:lnTo>
                    <a:pt x="3074896" y="0"/>
                  </a:lnTo>
                  <a:lnTo>
                    <a:pt x="3074896" y="2928839"/>
                  </a:lnTo>
                  <a:lnTo>
                    <a:pt x="0" y="2928839"/>
                  </a:lnTo>
                  <a:lnTo>
                    <a:pt x="0" y="0"/>
                  </a:lnTo>
                  <a:close/>
                </a:path>
              </a:pathLst>
            </a:custGeom>
            <a:blipFill>
              <a:blip r:embed="rId4">
                <a:alphaModFix amt="50000"/>
                <a:extLst>
                  <a:ext uri="{96DAC541-7B7A-43D3-8B79-37D633B846F1}">
                    <asvg:svgBlip xmlns:asvg="http://schemas.microsoft.com/office/drawing/2016/SVG/main" r:embed="rId5"/>
                  </a:ext>
                </a:extLst>
              </a:blip>
              <a:stretch>
                <a:fillRect l="0" t="0" r="0" b="0"/>
              </a:stretch>
            </a:blipFill>
            <a:ln cap="sq">
              <a:noFill/>
              <a:prstDash val="solid"/>
              <a:miter/>
            </a:ln>
          </p:spPr>
        </p:sp>
        <p:sp>
          <p:nvSpPr>
            <p:cNvPr name="Freeform 20" id="20"/>
            <p:cNvSpPr/>
            <p:nvPr/>
          </p:nvSpPr>
          <p:spPr>
            <a:xfrm flipH="false" flipV="false" rot="0">
              <a:off x="21522791" y="0"/>
              <a:ext cx="3074897" cy="2928839"/>
            </a:xfrm>
            <a:custGeom>
              <a:avLst/>
              <a:gdLst/>
              <a:ahLst/>
              <a:cxnLst/>
              <a:rect r="r" b="b" t="t" l="l"/>
              <a:pathLst>
                <a:path h="2928839" w="3074897">
                  <a:moveTo>
                    <a:pt x="0" y="0"/>
                  </a:moveTo>
                  <a:lnTo>
                    <a:pt x="3074897" y="0"/>
                  </a:lnTo>
                  <a:lnTo>
                    <a:pt x="3074897" y="2928839"/>
                  </a:lnTo>
                  <a:lnTo>
                    <a:pt x="0" y="2928839"/>
                  </a:lnTo>
                  <a:lnTo>
                    <a:pt x="0" y="0"/>
                  </a:lnTo>
                  <a:close/>
                </a:path>
              </a:pathLst>
            </a:custGeom>
            <a:blipFill>
              <a:blip r:embed="rId4">
                <a:alphaModFix amt="50000"/>
                <a:extLst>
                  <a:ext uri="{96DAC541-7B7A-43D3-8B79-37D633B846F1}">
                    <asvg:svgBlip xmlns:asvg="http://schemas.microsoft.com/office/drawing/2016/SVG/main" r:embed="rId5"/>
                  </a:ext>
                </a:extLst>
              </a:blip>
              <a:stretch>
                <a:fillRect l="0" t="0" r="0" b="0"/>
              </a:stretch>
            </a:blipFill>
            <a:ln cap="sq">
              <a:noFill/>
              <a:prstDash val="solid"/>
              <a:miter/>
            </a:ln>
          </p:spPr>
        </p:sp>
      </p:grpSp>
      <p:sp>
        <p:nvSpPr>
          <p:cNvPr name="AutoShape 21" id="21"/>
          <p:cNvSpPr/>
          <p:nvPr/>
        </p:nvSpPr>
        <p:spPr>
          <a:xfrm flipV="true">
            <a:off x="-1065828" y="5100637"/>
            <a:ext cx="20419656" cy="0"/>
          </a:xfrm>
          <a:prstGeom prst="line">
            <a:avLst/>
          </a:prstGeom>
          <a:ln cap="flat" w="85725">
            <a:gradFill>
              <a:gsLst>
                <a:gs pos="0">
                  <a:srgbClr val="F86D6D">
                    <a:alpha val="100000"/>
                  </a:srgbClr>
                </a:gs>
                <a:gs pos="100000">
                  <a:srgbClr val="3B8AFF">
                    <a:alpha val="100000"/>
                  </a:srgbClr>
                </a:gs>
              </a:gsLst>
              <a:lin ang="2700000"/>
            </a:gradFill>
            <a:prstDash val="solid"/>
            <a:headEnd type="none" len="sm" w="sm"/>
            <a:tailEnd type="none" len="sm" w="sm"/>
          </a:ln>
        </p:spPr>
      </p:sp>
      <p:grpSp>
        <p:nvGrpSpPr>
          <p:cNvPr name="Group 22" id="22"/>
          <p:cNvGrpSpPr/>
          <p:nvPr/>
        </p:nvGrpSpPr>
        <p:grpSpPr>
          <a:xfrm rot="0">
            <a:off x="6030552" y="4171950"/>
            <a:ext cx="1943100" cy="1943100"/>
            <a:chOff x="0" y="0"/>
            <a:chExt cx="812800" cy="812800"/>
          </a:xfrm>
        </p:grpSpPr>
        <p:sp>
          <p:nvSpPr>
            <p:cNvPr name="Freeform 23" id="2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cap="sq">
              <a:noFill/>
              <a:prstDash val="solid"/>
              <a:miter/>
            </a:ln>
          </p:spPr>
        </p:sp>
        <p:sp>
          <p:nvSpPr>
            <p:cNvPr name="TextBox 24" id="24"/>
            <p:cNvSpPr txBox="true"/>
            <p:nvPr/>
          </p:nvSpPr>
          <p:spPr>
            <a:xfrm>
              <a:off x="76200" y="38100"/>
              <a:ext cx="660400" cy="698500"/>
            </a:xfrm>
            <a:prstGeom prst="rect">
              <a:avLst/>
            </a:prstGeom>
          </p:spPr>
          <p:txBody>
            <a:bodyPr anchor="ctr" rtlCol="false" tIns="50800" lIns="50800" bIns="50800" rIns="50800"/>
            <a:lstStyle/>
            <a:p>
              <a:pPr algn="ctr" marL="0" indent="0" lvl="0">
                <a:lnSpc>
                  <a:spcPts val="2520"/>
                </a:lnSpc>
                <a:spcBef>
                  <a:spcPct val="0"/>
                </a:spcBef>
              </a:pPr>
            </a:p>
          </p:txBody>
        </p:sp>
      </p:grpSp>
      <p:grpSp>
        <p:nvGrpSpPr>
          <p:cNvPr name="Group 25" id="25"/>
          <p:cNvGrpSpPr/>
          <p:nvPr/>
        </p:nvGrpSpPr>
        <p:grpSpPr>
          <a:xfrm rot="0">
            <a:off x="10316729" y="4171950"/>
            <a:ext cx="1943100" cy="1943100"/>
            <a:chOff x="0" y="0"/>
            <a:chExt cx="812800" cy="812800"/>
          </a:xfrm>
        </p:grpSpPr>
        <p:sp>
          <p:nvSpPr>
            <p:cNvPr name="Freeform 26" id="26"/>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cap="sq">
              <a:noFill/>
              <a:prstDash val="solid"/>
              <a:miter/>
            </a:ln>
          </p:spPr>
        </p:sp>
        <p:sp>
          <p:nvSpPr>
            <p:cNvPr name="TextBox 27" id="27"/>
            <p:cNvSpPr txBox="true"/>
            <p:nvPr/>
          </p:nvSpPr>
          <p:spPr>
            <a:xfrm>
              <a:off x="76200" y="38100"/>
              <a:ext cx="660400" cy="698500"/>
            </a:xfrm>
            <a:prstGeom prst="rect">
              <a:avLst/>
            </a:prstGeom>
          </p:spPr>
          <p:txBody>
            <a:bodyPr anchor="ctr" rtlCol="false" tIns="50800" lIns="50800" bIns="50800" rIns="50800"/>
            <a:lstStyle/>
            <a:p>
              <a:pPr algn="ctr" marL="0" indent="0" lvl="0">
                <a:lnSpc>
                  <a:spcPts val="2520"/>
                </a:lnSpc>
                <a:spcBef>
                  <a:spcPct val="0"/>
                </a:spcBef>
              </a:pPr>
            </a:p>
          </p:txBody>
        </p:sp>
      </p:grpSp>
      <p:grpSp>
        <p:nvGrpSpPr>
          <p:cNvPr name="Group 28" id="28"/>
          <p:cNvGrpSpPr/>
          <p:nvPr/>
        </p:nvGrpSpPr>
        <p:grpSpPr>
          <a:xfrm rot="0">
            <a:off x="14602979" y="4171950"/>
            <a:ext cx="1943100" cy="1943100"/>
            <a:chOff x="0" y="0"/>
            <a:chExt cx="812800" cy="812800"/>
          </a:xfrm>
        </p:grpSpPr>
        <p:sp>
          <p:nvSpPr>
            <p:cNvPr name="Freeform 29" id="29"/>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cap="sq">
              <a:noFill/>
              <a:prstDash val="solid"/>
              <a:miter/>
            </a:ln>
          </p:spPr>
        </p:sp>
        <p:sp>
          <p:nvSpPr>
            <p:cNvPr name="TextBox 30" id="30"/>
            <p:cNvSpPr txBox="true"/>
            <p:nvPr/>
          </p:nvSpPr>
          <p:spPr>
            <a:xfrm>
              <a:off x="76200" y="38100"/>
              <a:ext cx="660400" cy="698500"/>
            </a:xfrm>
            <a:prstGeom prst="rect">
              <a:avLst/>
            </a:prstGeom>
          </p:spPr>
          <p:txBody>
            <a:bodyPr anchor="ctr" rtlCol="false" tIns="50800" lIns="50800" bIns="50800" rIns="50800"/>
            <a:lstStyle/>
            <a:p>
              <a:pPr algn="ctr" marL="0" indent="0" lvl="0">
                <a:lnSpc>
                  <a:spcPts val="2520"/>
                </a:lnSpc>
                <a:spcBef>
                  <a:spcPct val="0"/>
                </a:spcBef>
              </a:pPr>
            </a:p>
          </p:txBody>
        </p:sp>
      </p:grpSp>
      <p:grpSp>
        <p:nvGrpSpPr>
          <p:cNvPr name="Group 31" id="31"/>
          <p:cNvGrpSpPr/>
          <p:nvPr/>
        </p:nvGrpSpPr>
        <p:grpSpPr>
          <a:xfrm rot="0">
            <a:off x="1734850" y="4171950"/>
            <a:ext cx="1943100" cy="1943100"/>
            <a:chOff x="0" y="0"/>
            <a:chExt cx="812800" cy="812800"/>
          </a:xfrm>
        </p:grpSpPr>
        <p:sp>
          <p:nvSpPr>
            <p:cNvPr name="Freeform 32" id="32"/>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cap="sq">
              <a:noFill/>
              <a:prstDash val="solid"/>
              <a:miter/>
            </a:ln>
          </p:spPr>
        </p:sp>
        <p:sp>
          <p:nvSpPr>
            <p:cNvPr name="TextBox 33" id="33"/>
            <p:cNvSpPr txBox="true"/>
            <p:nvPr/>
          </p:nvSpPr>
          <p:spPr>
            <a:xfrm>
              <a:off x="76200" y="38100"/>
              <a:ext cx="660400" cy="698500"/>
            </a:xfrm>
            <a:prstGeom prst="rect">
              <a:avLst/>
            </a:prstGeom>
          </p:spPr>
          <p:txBody>
            <a:bodyPr anchor="ctr" rtlCol="false" tIns="50800" lIns="50800" bIns="50800" rIns="50800"/>
            <a:lstStyle/>
            <a:p>
              <a:pPr algn="ctr" marL="0" indent="0" lvl="0">
                <a:lnSpc>
                  <a:spcPts val="2520"/>
                </a:lnSpc>
                <a:spcBef>
                  <a:spcPct val="0"/>
                </a:spcBef>
              </a:pPr>
            </a:p>
          </p:txBody>
        </p:sp>
      </p:grpSp>
      <p:sp>
        <p:nvSpPr>
          <p:cNvPr name="Freeform 34" id="34"/>
          <p:cNvSpPr/>
          <p:nvPr/>
        </p:nvSpPr>
        <p:spPr>
          <a:xfrm flipH="false" flipV="false" rot="0">
            <a:off x="6365885" y="3284028"/>
            <a:ext cx="1670031" cy="2631853"/>
          </a:xfrm>
          <a:custGeom>
            <a:avLst/>
            <a:gdLst/>
            <a:ahLst/>
            <a:cxnLst/>
            <a:rect r="r" b="b" t="t" l="l"/>
            <a:pathLst>
              <a:path h="2631853" w="1670031">
                <a:moveTo>
                  <a:pt x="0" y="0"/>
                </a:moveTo>
                <a:lnTo>
                  <a:pt x="1670030" y="0"/>
                </a:lnTo>
                <a:lnTo>
                  <a:pt x="1670030" y="2631853"/>
                </a:lnTo>
                <a:lnTo>
                  <a:pt x="0" y="2631853"/>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35" id="35"/>
          <p:cNvSpPr/>
          <p:nvPr/>
        </p:nvSpPr>
        <p:spPr>
          <a:xfrm flipH="false" flipV="false" rot="0">
            <a:off x="1469445" y="3738155"/>
            <a:ext cx="2777292" cy="2378372"/>
          </a:xfrm>
          <a:custGeom>
            <a:avLst/>
            <a:gdLst/>
            <a:ahLst/>
            <a:cxnLst/>
            <a:rect r="r" b="b" t="t" l="l"/>
            <a:pathLst>
              <a:path h="2378372" w="2777292">
                <a:moveTo>
                  <a:pt x="0" y="0"/>
                </a:moveTo>
                <a:lnTo>
                  <a:pt x="2777291" y="0"/>
                </a:lnTo>
                <a:lnTo>
                  <a:pt x="2777291" y="2378372"/>
                </a:lnTo>
                <a:lnTo>
                  <a:pt x="0" y="2378372"/>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36" id="36"/>
          <p:cNvSpPr/>
          <p:nvPr/>
        </p:nvSpPr>
        <p:spPr>
          <a:xfrm flipH="true" flipV="false" rot="0">
            <a:off x="10466899" y="3997339"/>
            <a:ext cx="1705097" cy="2206596"/>
          </a:xfrm>
          <a:custGeom>
            <a:avLst/>
            <a:gdLst/>
            <a:ahLst/>
            <a:cxnLst/>
            <a:rect r="r" b="b" t="t" l="l"/>
            <a:pathLst>
              <a:path h="2206596" w="1705097">
                <a:moveTo>
                  <a:pt x="1705097" y="0"/>
                </a:moveTo>
                <a:lnTo>
                  <a:pt x="0" y="0"/>
                </a:lnTo>
                <a:lnTo>
                  <a:pt x="0" y="2206597"/>
                </a:lnTo>
                <a:lnTo>
                  <a:pt x="1705097" y="2206597"/>
                </a:lnTo>
                <a:lnTo>
                  <a:pt x="1705097"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37" id="37"/>
          <p:cNvSpPr/>
          <p:nvPr/>
        </p:nvSpPr>
        <p:spPr>
          <a:xfrm flipH="false" flipV="false" rot="0">
            <a:off x="15254044" y="3997339"/>
            <a:ext cx="1292036" cy="2292321"/>
          </a:xfrm>
          <a:custGeom>
            <a:avLst/>
            <a:gdLst/>
            <a:ahLst/>
            <a:cxnLst/>
            <a:rect r="r" b="b" t="t" l="l"/>
            <a:pathLst>
              <a:path h="2292321" w="1292036">
                <a:moveTo>
                  <a:pt x="0" y="0"/>
                </a:moveTo>
                <a:lnTo>
                  <a:pt x="1292035" y="0"/>
                </a:lnTo>
                <a:lnTo>
                  <a:pt x="1292035" y="2292322"/>
                </a:lnTo>
                <a:lnTo>
                  <a:pt x="0" y="2292322"/>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TextBox 38" id="38"/>
          <p:cNvSpPr txBox="true"/>
          <p:nvPr/>
        </p:nvSpPr>
        <p:spPr>
          <a:xfrm rot="0">
            <a:off x="357789" y="461555"/>
            <a:ext cx="15877683" cy="3019425"/>
          </a:xfrm>
          <a:prstGeom prst="rect">
            <a:avLst/>
          </a:prstGeom>
        </p:spPr>
        <p:txBody>
          <a:bodyPr anchor="t" rtlCol="false" tIns="0" lIns="0" bIns="0" rIns="0">
            <a:spAutoFit/>
          </a:bodyPr>
          <a:lstStyle/>
          <a:p>
            <a:pPr algn="ctr" marL="0" indent="0" lvl="0">
              <a:lnSpc>
                <a:spcPts val="11999"/>
              </a:lnSpc>
              <a:spcBef>
                <a:spcPct val="0"/>
              </a:spcBef>
            </a:pPr>
            <a:r>
              <a:rPr lang="en-US" b="true" sz="9999">
                <a:solidFill>
                  <a:srgbClr val="3C8AFF"/>
                </a:solidFill>
                <a:latin typeface="Playfair Display Bold"/>
                <a:ea typeface="Playfair Display Bold"/>
                <a:cs typeface="Playfair Display Bold"/>
                <a:sym typeface="Playfair Display Bold"/>
              </a:rPr>
              <a:t>Lots of Ways to Participate</a:t>
            </a:r>
            <a:r>
              <a:rPr lang="en-US" b="true" sz="9999" strike="noStrike" u="none">
                <a:solidFill>
                  <a:srgbClr val="3C8AFF"/>
                </a:solidFill>
                <a:latin typeface="Playfair Display Bold"/>
                <a:ea typeface="Playfair Display Bold"/>
                <a:cs typeface="Playfair Display Bold"/>
                <a:sym typeface="Playfair Display Bold"/>
              </a:rPr>
              <a:t>  </a:t>
            </a:r>
            <a:r>
              <a:rPr lang="en-US" b="true" sz="9999" i="true" strike="noStrike" u="none">
                <a:solidFill>
                  <a:srgbClr val="F86D6D"/>
                </a:solidFill>
                <a:latin typeface="Playfair Display Bold Italics"/>
                <a:ea typeface="Playfair Display Bold Italics"/>
                <a:cs typeface="Playfair Display Bold Italics"/>
                <a:sym typeface="Playfair Display Bold Italics"/>
              </a:rPr>
              <a:t>Use them!</a:t>
            </a:r>
          </a:p>
        </p:txBody>
      </p:sp>
      <p:sp>
        <p:nvSpPr>
          <p:cNvPr name="TextBox 39" id="39"/>
          <p:cNvSpPr txBox="true"/>
          <p:nvPr/>
        </p:nvSpPr>
        <p:spPr>
          <a:xfrm rot="0">
            <a:off x="10014257" y="8599210"/>
            <a:ext cx="3364925" cy="349250"/>
          </a:xfrm>
          <a:prstGeom prst="rect">
            <a:avLst/>
          </a:prstGeom>
        </p:spPr>
        <p:txBody>
          <a:bodyPr anchor="t" rtlCol="false" tIns="0" lIns="0" bIns="0" rIns="0">
            <a:spAutoFit/>
          </a:bodyPr>
          <a:lstStyle/>
          <a:p>
            <a:pPr algn="ctr" marL="0" indent="0" lvl="0">
              <a:lnSpc>
                <a:spcPts val="2800"/>
              </a:lnSpc>
              <a:spcBef>
                <a:spcPct val="0"/>
              </a:spcBef>
            </a:pPr>
            <a:r>
              <a:rPr lang="en-US" sz="2000">
                <a:solidFill>
                  <a:srgbClr val="222428"/>
                </a:solidFill>
                <a:latin typeface="Inter"/>
                <a:ea typeface="Inter"/>
                <a:cs typeface="Inter"/>
                <a:sym typeface="Inter"/>
              </a:rPr>
              <a:t>Using an absentee ballot</a:t>
            </a:r>
          </a:p>
        </p:txBody>
      </p:sp>
      <p:sp>
        <p:nvSpPr>
          <p:cNvPr name="TextBox 40" id="40"/>
          <p:cNvSpPr txBox="true"/>
          <p:nvPr/>
        </p:nvSpPr>
        <p:spPr>
          <a:xfrm rot="0">
            <a:off x="13379182" y="8365847"/>
            <a:ext cx="3364925" cy="701675"/>
          </a:xfrm>
          <a:prstGeom prst="rect">
            <a:avLst/>
          </a:prstGeom>
        </p:spPr>
        <p:txBody>
          <a:bodyPr anchor="t" rtlCol="false" tIns="0" lIns="0" bIns="0" rIns="0">
            <a:spAutoFit/>
          </a:bodyPr>
          <a:lstStyle/>
          <a:p>
            <a:pPr algn="ctr">
              <a:lnSpc>
                <a:spcPts val="2800"/>
              </a:lnSpc>
            </a:pPr>
            <a:r>
              <a:rPr lang="en-US" sz="2000">
                <a:solidFill>
                  <a:srgbClr val="222428"/>
                </a:solidFill>
                <a:latin typeface="Inter"/>
                <a:ea typeface="Inter"/>
                <a:cs typeface="Inter"/>
                <a:sym typeface="Inter"/>
              </a:rPr>
              <a:t>November 5</a:t>
            </a:r>
          </a:p>
          <a:p>
            <a:pPr algn="ctr" marL="0" indent="0" lvl="0">
              <a:lnSpc>
                <a:spcPts val="2800"/>
              </a:lnSpc>
              <a:spcBef>
                <a:spcPct val="0"/>
              </a:spcBef>
            </a:pPr>
            <a:r>
              <a:rPr lang="en-US" sz="2000">
                <a:solidFill>
                  <a:srgbClr val="222428"/>
                </a:solidFill>
                <a:latin typeface="Inter"/>
                <a:ea typeface="Inter"/>
                <a:cs typeface="Inter"/>
                <a:sym typeface="Inter"/>
              </a:rPr>
              <a:t>7am-7pm</a:t>
            </a:r>
          </a:p>
        </p:txBody>
      </p:sp>
      <p:sp>
        <p:nvSpPr>
          <p:cNvPr name="TextBox 41" id="41"/>
          <p:cNvSpPr txBox="true"/>
          <p:nvPr/>
        </p:nvSpPr>
        <p:spPr>
          <a:xfrm rot="0">
            <a:off x="1228624" y="8775422"/>
            <a:ext cx="3364925" cy="349250"/>
          </a:xfrm>
          <a:prstGeom prst="rect">
            <a:avLst/>
          </a:prstGeom>
        </p:spPr>
        <p:txBody>
          <a:bodyPr anchor="t" rtlCol="false" tIns="0" lIns="0" bIns="0" rIns="0">
            <a:spAutoFit/>
          </a:bodyPr>
          <a:lstStyle/>
          <a:p>
            <a:pPr algn="ctr" marL="0" indent="0" lvl="0">
              <a:lnSpc>
                <a:spcPts val="2800"/>
              </a:lnSpc>
              <a:spcBef>
                <a:spcPct val="0"/>
              </a:spcBef>
            </a:pPr>
            <a:r>
              <a:rPr lang="en-US" sz="2000">
                <a:solidFill>
                  <a:srgbClr val="222428"/>
                </a:solidFill>
                <a:latin typeface="Inter"/>
                <a:ea typeface="Inter"/>
                <a:cs typeface="Inter"/>
                <a:sym typeface="Inter"/>
              </a:rPr>
              <a:t>NMVOTE.ORG</a:t>
            </a:r>
          </a:p>
        </p:txBody>
      </p:sp>
      <p:sp>
        <p:nvSpPr>
          <p:cNvPr name="TextBox 42" id="42"/>
          <p:cNvSpPr txBox="true"/>
          <p:nvPr/>
        </p:nvSpPr>
        <p:spPr>
          <a:xfrm rot="0">
            <a:off x="5518438" y="6568807"/>
            <a:ext cx="3364925" cy="1260475"/>
          </a:xfrm>
          <a:prstGeom prst="rect">
            <a:avLst/>
          </a:prstGeom>
        </p:spPr>
        <p:txBody>
          <a:bodyPr anchor="t" rtlCol="false" tIns="0" lIns="0" bIns="0" rIns="0">
            <a:spAutoFit/>
          </a:bodyPr>
          <a:lstStyle/>
          <a:p>
            <a:pPr algn="ctr" marL="0" indent="0" lvl="0">
              <a:lnSpc>
                <a:spcPts val="4850"/>
              </a:lnSpc>
            </a:pPr>
            <a:r>
              <a:rPr lang="en-US" sz="5000" spc="-180">
                <a:solidFill>
                  <a:srgbClr val="000000"/>
                </a:solidFill>
                <a:latin typeface="Caveat"/>
                <a:ea typeface="Caveat"/>
                <a:cs typeface="Caveat"/>
                <a:sym typeface="Caveat"/>
              </a:rPr>
              <a:t>Vote early in-person </a:t>
            </a:r>
          </a:p>
        </p:txBody>
      </p:sp>
      <p:sp>
        <p:nvSpPr>
          <p:cNvPr name="TextBox 43" id="43"/>
          <p:cNvSpPr txBox="true"/>
          <p:nvPr/>
        </p:nvSpPr>
        <p:spPr>
          <a:xfrm rot="0">
            <a:off x="9421804" y="6913416"/>
            <a:ext cx="3364925" cy="650875"/>
          </a:xfrm>
          <a:prstGeom prst="rect">
            <a:avLst/>
          </a:prstGeom>
        </p:spPr>
        <p:txBody>
          <a:bodyPr anchor="t" rtlCol="false" tIns="0" lIns="0" bIns="0" rIns="0">
            <a:spAutoFit/>
          </a:bodyPr>
          <a:lstStyle/>
          <a:p>
            <a:pPr algn="ctr" marL="0" indent="0" lvl="0">
              <a:lnSpc>
                <a:spcPts val="4850"/>
              </a:lnSpc>
            </a:pPr>
            <a:r>
              <a:rPr lang="en-US" sz="5000" spc="-180">
                <a:solidFill>
                  <a:srgbClr val="000000"/>
                </a:solidFill>
                <a:latin typeface="Caveat"/>
                <a:ea typeface="Caveat"/>
                <a:cs typeface="Caveat"/>
                <a:sym typeface="Caveat"/>
              </a:rPr>
              <a:t>Vote by mail</a:t>
            </a:r>
          </a:p>
        </p:txBody>
      </p:sp>
      <p:sp>
        <p:nvSpPr>
          <p:cNvPr name="TextBox 44" id="44"/>
          <p:cNvSpPr txBox="true"/>
          <p:nvPr/>
        </p:nvSpPr>
        <p:spPr>
          <a:xfrm rot="0">
            <a:off x="13379182" y="6773716"/>
            <a:ext cx="3364925" cy="1260475"/>
          </a:xfrm>
          <a:prstGeom prst="rect">
            <a:avLst/>
          </a:prstGeom>
        </p:spPr>
        <p:txBody>
          <a:bodyPr anchor="t" rtlCol="false" tIns="0" lIns="0" bIns="0" rIns="0">
            <a:spAutoFit/>
          </a:bodyPr>
          <a:lstStyle/>
          <a:p>
            <a:pPr algn="ctr" marL="0" indent="0" lvl="0">
              <a:lnSpc>
                <a:spcPts val="4850"/>
              </a:lnSpc>
            </a:pPr>
            <a:r>
              <a:rPr lang="en-US" sz="5000" spc="-180">
                <a:solidFill>
                  <a:srgbClr val="000000"/>
                </a:solidFill>
                <a:latin typeface="Caveat"/>
                <a:ea typeface="Caveat"/>
                <a:cs typeface="Caveat"/>
                <a:sym typeface="Caveat"/>
              </a:rPr>
              <a:t>Vote in-person on Election Day</a:t>
            </a:r>
          </a:p>
        </p:txBody>
      </p:sp>
      <p:sp>
        <p:nvSpPr>
          <p:cNvPr name="TextBox 45" id="45"/>
          <p:cNvSpPr txBox="true"/>
          <p:nvPr/>
        </p:nvSpPr>
        <p:spPr>
          <a:xfrm rot="0">
            <a:off x="1023937" y="6873607"/>
            <a:ext cx="3364925" cy="650875"/>
          </a:xfrm>
          <a:prstGeom prst="rect">
            <a:avLst/>
          </a:prstGeom>
        </p:spPr>
        <p:txBody>
          <a:bodyPr anchor="t" rtlCol="false" tIns="0" lIns="0" bIns="0" rIns="0">
            <a:spAutoFit/>
          </a:bodyPr>
          <a:lstStyle/>
          <a:p>
            <a:pPr algn="ctr" marL="0" indent="0" lvl="0">
              <a:lnSpc>
                <a:spcPts val="4850"/>
              </a:lnSpc>
            </a:pPr>
            <a:r>
              <a:rPr lang="en-US" sz="5000" spc="-180">
                <a:solidFill>
                  <a:srgbClr val="000000"/>
                </a:solidFill>
                <a:latin typeface="Caveat"/>
                <a:ea typeface="Caveat"/>
                <a:cs typeface="Caveat"/>
                <a:sym typeface="Caveat"/>
              </a:rPr>
              <a:t>Register to vote!</a:t>
            </a:r>
          </a:p>
        </p:txBody>
      </p:sp>
      <p:sp>
        <p:nvSpPr>
          <p:cNvPr name="TextBox 46" id="46"/>
          <p:cNvSpPr txBox="true"/>
          <p:nvPr/>
        </p:nvSpPr>
        <p:spPr>
          <a:xfrm rot="0">
            <a:off x="5622249" y="8599210"/>
            <a:ext cx="3364925" cy="349250"/>
          </a:xfrm>
          <a:prstGeom prst="rect">
            <a:avLst/>
          </a:prstGeom>
        </p:spPr>
        <p:txBody>
          <a:bodyPr anchor="t" rtlCol="false" tIns="0" lIns="0" bIns="0" rIns="0">
            <a:spAutoFit/>
          </a:bodyPr>
          <a:lstStyle/>
          <a:p>
            <a:pPr algn="ctr" marL="0" indent="0" lvl="0">
              <a:lnSpc>
                <a:spcPts val="2800"/>
              </a:lnSpc>
              <a:spcBef>
                <a:spcPct val="0"/>
              </a:spcBef>
            </a:pPr>
            <a:r>
              <a:rPr lang="en-US" sz="2000">
                <a:solidFill>
                  <a:srgbClr val="222428"/>
                </a:solidFill>
                <a:latin typeface="Inter"/>
                <a:ea typeface="Inter"/>
                <a:cs typeface="Inter"/>
                <a:sym typeface="Inter"/>
              </a:rPr>
              <a:t>October 8-November 2</a:t>
            </a:r>
          </a:p>
        </p:txBody>
      </p:sp>
    </p:spTree>
  </p:cSld>
  <p:clrMapOvr>
    <a:masterClrMapping/>
  </p:clrMapOvr>
  <p:transition spd="slow">
    <p:push dir="l"/>
  </p:transition>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38888" r="0" b="-38888"/>
            </a:stretch>
          </a:blipFill>
        </p:spPr>
      </p:sp>
      <p:grpSp>
        <p:nvGrpSpPr>
          <p:cNvPr name="Group 3" id="3"/>
          <p:cNvGrpSpPr/>
          <p:nvPr/>
        </p:nvGrpSpPr>
        <p:grpSpPr>
          <a:xfrm rot="0">
            <a:off x="-55923" y="369829"/>
            <a:ext cx="18448266" cy="2196629"/>
            <a:chOff x="0" y="0"/>
            <a:chExt cx="24597688" cy="2928839"/>
          </a:xfrm>
        </p:grpSpPr>
        <p:sp>
          <p:nvSpPr>
            <p:cNvPr name="Freeform 4" id="4"/>
            <p:cNvSpPr/>
            <p:nvPr/>
          </p:nvSpPr>
          <p:spPr>
            <a:xfrm flipH="false" flipV="false" rot="0">
              <a:off x="0" y="0"/>
              <a:ext cx="3074897" cy="2928839"/>
            </a:xfrm>
            <a:custGeom>
              <a:avLst/>
              <a:gdLst/>
              <a:ahLst/>
              <a:cxnLst/>
              <a:rect r="r" b="b" t="t" l="l"/>
              <a:pathLst>
                <a:path h="2928839" w="3074897">
                  <a:moveTo>
                    <a:pt x="0" y="0"/>
                  </a:moveTo>
                  <a:lnTo>
                    <a:pt x="3074897" y="0"/>
                  </a:lnTo>
                  <a:lnTo>
                    <a:pt x="3074897" y="2928839"/>
                  </a:lnTo>
                  <a:lnTo>
                    <a:pt x="0" y="2928839"/>
                  </a:lnTo>
                  <a:lnTo>
                    <a:pt x="0" y="0"/>
                  </a:lnTo>
                  <a:close/>
                </a:path>
              </a:pathLst>
            </a:custGeom>
            <a:blipFill>
              <a:blip r:embed="rId4">
                <a:alphaModFix amt="50000"/>
                <a:extLst>
                  <a:ext uri="{96DAC541-7B7A-43D3-8B79-37D633B846F1}">
                    <asvg:svgBlip xmlns:asvg="http://schemas.microsoft.com/office/drawing/2016/SVG/main" r:embed="rId5"/>
                  </a:ext>
                </a:extLst>
              </a:blip>
              <a:stretch>
                <a:fillRect l="0" t="0" r="0" b="0"/>
              </a:stretch>
            </a:blipFill>
            <a:ln cap="sq">
              <a:noFill/>
              <a:prstDash val="solid"/>
              <a:miter/>
            </a:ln>
          </p:spPr>
        </p:sp>
        <p:sp>
          <p:nvSpPr>
            <p:cNvPr name="Freeform 5" id="5"/>
            <p:cNvSpPr/>
            <p:nvPr/>
          </p:nvSpPr>
          <p:spPr>
            <a:xfrm flipH="false" flipV="false" rot="0">
              <a:off x="3074897" y="0"/>
              <a:ext cx="3074897" cy="2928839"/>
            </a:xfrm>
            <a:custGeom>
              <a:avLst/>
              <a:gdLst/>
              <a:ahLst/>
              <a:cxnLst/>
              <a:rect r="r" b="b" t="t" l="l"/>
              <a:pathLst>
                <a:path h="2928839" w="3074897">
                  <a:moveTo>
                    <a:pt x="0" y="0"/>
                  </a:moveTo>
                  <a:lnTo>
                    <a:pt x="3074897" y="0"/>
                  </a:lnTo>
                  <a:lnTo>
                    <a:pt x="3074897" y="2928839"/>
                  </a:lnTo>
                  <a:lnTo>
                    <a:pt x="0" y="2928839"/>
                  </a:lnTo>
                  <a:lnTo>
                    <a:pt x="0" y="0"/>
                  </a:lnTo>
                  <a:close/>
                </a:path>
              </a:pathLst>
            </a:custGeom>
            <a:blipFill>
              <a:blip r:embed="rId4">
                <a:alphaModFix amt="50000"/>
                <a:extLst>
                  <a:ext uri="{96DAC541-7B7A-43D3-8B79-37D633B846F1}">
                    <asvg:svgBlip xmlns:asvg="http://schemas.microsoft.com/office/drawing/2016/SVG/main" r:embed="rId5"/>
                  </a:ext>
                </a:extLst>
              </a:blip>
              <a:stretch>
                <a:fillRect l="0" t="0" r="0" b="0"/>
              </a:stretch>
            </a:blipFill>
            <a:ln cap="sq">
              <a:noFill/>
              <a:prstDash val="solid"/>
              <a:miter/>
            </a:ln>
          </p:spPr>
        </p:sp>
        <p:sp>
          <p:nvSpPr>
            <p:cNvPr name="Freeform 6" id="6"/>
            <p:cNvSpPr/>
            <p:nvPr/>
          </p:nvSpPr>
          <p:spPr>
            <a:xfrm flipH="false" flipV="false" rot="0">
              <a:off x="6149794" y="0"/>
              <a:ext cx="3074897" cy="2928839"/>
            </a:xfrm>
            <a:custGeom>
              <a:avLst/>
              <a:gdLst/>
              <a:ahLst/>
              <a:cxnLst/>
              <a:rect r="r" b="b" t="t" l="l"/>
              <a:pathLst>
                <a:path h="2928839" w="3074897">
                  <a:moveTo>
                    <a:pt x="0" y="0"/>
                  </a:moveTo>
                  <a:lnTo>
                    <a:pt x="3074896" y="0"/>
                  </a:lnTo>
                  <a:lnTo>
                    <a:pt x="3074896" y="2928839"/>
                  </a:lnTo>
                  <a:lnTo>
                    <a:pt x="0" y="2928839"/>
                  </a:lnTo>
                  <a:lnTo>
                    <a:pt x="0" y="0"/>
                  </a:lnTo>
                  <a:close/>
                </a:path>
              </a:pathLst>
            </a:custGeom>
            <a:blipFill>
              <a:blip r:embed="rId4">
                <a:alphaModFix amt="50000"/>
                <a:extLst>
                  <a:ext uri="{96DAC541-7B7A-43D3-8B79-37D633B846F1}">
                    <asvg:svgBlip xmlns:asvg="http://schemas.microsoft.com/office/drawing/2016/SVG/main" r:embed="rId5"/>
                  </a:ext>
                </a:extLst>
              </a:blip>
              <a:stretch>
                <a:fillRect l="0" t="0" r="0" b="0"/>
              </a:stretch>
            </a:blipFill>
            <a:ln cap="sq">
              <a:noFill/>
              <a:prstDash val="solid"/>
              <a:miter/>
            </a:ln>
          </p:spPr>
        </p:sp>
        <p:sp>
          <p:nvSpPr>
            <p:cNvPr name="Freeform 7" id="7"/>
            <p:cNvSpPr/>
            <p:nvPr/>
          </p:nvSpPr>
          <p:spPr>
            <a:xfrm flipH="false" flipV="false" rot="0">
              <a:off x="9224690" y="0"/>
              <a:ext cx="3074897" cy="2928839"/>
            </a:xfrm>
            <a:custGeom>
              <a:avLst/>
              <a:gdLst/>
              <a:ahLst/>
              <a:cxnLst/>
              <a:rect r="r" b="b" t="t" l="l"/>
              <a:pathLst>
                <a:path h="2928839" w="3074897">
                  <a:moveTo>
                    <a:pt x="0" y="0"/>
                  </a:moveTo>
                  <a:lnTo>
                    <a:pt x="3074897" y="0"/>
                  </a:lnTo>
                  <a:lnTo>
                    <a:pt x="3074897" y="2928839"/>
                  </a:lnTo>
                  <a:lnTo>
                    <a:pt x="0" y="2928839"/>
                  </a:lnTo>
                  <a:lnTo>
                    <a:pt x="0" y="0"/>
                  </a:lnTo>
                  <a:close/>
                </a:path>
              </a:pathLst>
            </a:custGeom>
            <a:blipFill>
              <a:blip r:embed="rId4">
                <a:alphaModFix amt="50000"/>
                <a:extLst>
                  <a:ext uri="{96DAC541-7B7A-43D3-8B79-37D633B846F1}">
                    <asvg:svgBlip xmlns:asvg="http://schemas.microsoft.com/office/drawing/2016/SVG/main" r:embed="rId5"/>
                  </a:ext>
                </a:extLst>
              </a:blip>
              <a:stretch>
                <a:fillRect l="0" t="0" r="0" b="0"/>
              </a:stretch>
            </a:blipFill>
            <a:ln cap="sq">
              <a:noFill/>
              <a:prstDash val="solid"/>
              <a:miter/>
            </a:ln>
          </p:spPr>
        </p:sp>
        <p:sp>
          <p:nvSpPr>
            <p:cNvPr name="Freeform 8" id="8"/>
            <p:cNvSpPr/>
            <p:nvPr/>
          </p:nvSpPr>
          <p:spPr>
            <a:xfrm flipH="false" flipV="false" rot="0">
              <a:off x="12299587" y="0"/>
              <a:ext cx="3074897" cy="2928839"/>
            </a:xfrm>
            <a:custGeom>
              <a:avLst/>
              <a:gdLst/>
              <a:ahLst/>
              <a:cxnLst/>
              <a:rect r="r" b="b" t="t" l="l"/>
              <a:pathLst>
                <a:path h="2928839" w="3074897">
                  <a:moveTo>
                    <a:pt x="0" y="0"/>
                  </a:moveTo>
                  <a:lnTo>
                    <a:pt x="3074897" y="0"/>
                  </a:lnTo>
                  <a:lnTo>
                    <a:pt x="3074897" y="2928839"/>
                  </a:lnTo>
                  <a:lnTo>
                    <a:pt x="0" y="2928839"/>
                  </a:lnTo>
                  <a:lnTo>
                    <a:pt x="0" y="0"/>
                  </a:lnTo>
                  <a:close/>
                </a:path>
              </a:pathLst>
            </a:custGeom>
            <a:blipFill>
              <a:blip r:embed="rId4">
                <a:alphaModFix amt="50000"/>
                <a:extLst>
                  <a:ext uri="{96DAC541-7B7A-43D3-8B79-37D633B846F1}">
                    <asvg:svgBlip xmlns:asvg="http://schemas.microsoft.com/office/drawing/2016/SVG/main" r:embed="rId5"/>
                  </a:ext>
                </a:extLst>
              </a:blip>
              <a:stretch>
                <a:fillRect l="0" t="0" r="0" b="0"/>
              </a:stretch>
            </a:blipFill>
            <a:ln cap="sq">
              <a:noFill/>
              <a:prstDash val="solid"/>
              <a:miter/>
            </a:ln>
          </p:spPr>
        </p:sp>
        <p:sp>
          <p:nvSpPr>
            <p:cNvPr name="Freeform 9" id="9"/>
            <p:cNvSpPr/>
            <p:nvPr/>
          </p:nvSpPr>
          <p:spPr>
            <a:xfrm flipH="false" flipV="false" rot="0">
              <a:off x="15374484" y="0"/>
              <a:ext cx="3074897" cy="2928839"/>
            </a:xfrm>
            <a:custGeom>
              <a:avLst/>
              <a:gdLst/>
              <a:ahLst/>
              <a:cxnLst/>
              <a:rect r="r" b="b" t="t" l="l"/>
              <a:pathLst>
                <a:path h="2928839" w="3074897">
                  <a:moveTo>
                    <a:pt x="0" y="0"/>
                  </a:moveTo>
                  <a:lnTo>
                    <a:pt x="3074897" y="0"/>
                  </a:lnTo>
                  <a:lnTo>
                    <a:pt x="3074897" y="2928839"/>
                  </a:lnTo>
                  <a:lnTo>
                    <a:pt x="0" y="2928839"/>
                  </a:lnTo>
                  <a:lnTo>
                    <a:pt x="0" y="0"/>
                  </a:lnTo>
                  <a:close/>
                </a:path>
              </a:pathLst>
            </a:custGeom>
            <a:blipFill>
              <a:blip r:embed="rId4">
                <a:alphaModFix amt="50000"/>
                <a:extLst>
                  <a:ext uri="{96DAC541-7B7A-43D3-8B79-37D633B846F1}">
                    <asvg:svgBlip xmlns:asvg="http://schemas.microsoft.com/office/drawing/2016/SVG/main" r:embed="rId5"/>
                  </a:ext>
                </a:extLst>
              </a:blip>
              <a:stretch>
                <a:fillRect l="0" t="0" r="0" b="0"/>
              </a:stretch>
            </a:blipFill>
            <a:ln cap="sq">
              <a:noFill/>
              <a:prstDash val="solid"/>
              <a:miter/>
            </a:ln>
          </p:spPr>
        </p:sp>
        <p:sp>
          <p:nvSpPr>
            <p:cNvPr name="Freeform 10" id="10"/>
            <p:cNvSpPr/>
            <p:nvPr/>
          </p:nvSpPr>
          <p:spPr>
            <a:xfrm flipH="false" flipV="false" rot="0">
              <a:off x="18447895" y="0"/>
              <a:ext cx="3074897" cy="2928839"/>
            </a:xfrm>
            <a:custGeom>
              <a:avLst/>
              <a:gdLst/>
              <a:ahLst/>
              <a:cxnLst/>
              <a:rect r="r" b="b" t="t" l="l"/>
              <a:pathLst>
                <a:path h="2928839" w="3074897">
                  <a:moveTo>
                    <a:pt x="0" y="0"/>
                  </a:moveTo>
                  <a:lnTo>
                    <a:pt x="3074896" y="0"/>
                  </a:lnTo>
                  <a:lnTo>
                    <a:pt x="3074896" y="2928839"/>
                  </a:lnTo>
                  <a:lnTo>
                    <a:pt x="0" y="2928839"/>
                  </a:lnTo>
                  <a:lnTo>
                    <a:pt x="0" y="0"/>
                  </a:lnTo>
                  <a:close/>
                </a:path>
              </a:pathLst>
            </a:custGeom>
            <a:blipFill>
              <a:blip r:embed="rId4">
                <a:alphaModFix amt="50000"/>
                <a:extLst>
                  <a:ext uri="{96DAC541-7B7A-43D3-8B79-37D633B846F1}">
                    <asvg:svgBlip xmlns:asvg="http://schemas.microsoft.com/office/drawing/2016/SVG/main" r:embed="rId5"/>
                  </a:ext>
                </a:extLst>
              </a:blip>
              <a:stretch>
                <a:fillRect l="0" t="0" r="0" b="0"/>
              </a:stretch>
            </a:blipFill>
            <a:ln cap="sq">
              <a:noFill/>
              <a:prstDash val="solid"/>
              <a:miter/>
            </a:ln>
          </p:spPr>
        </p:sp>
        <p:sp>
          <p:nvSpPr>
            <p:cNvPr name="Freeform 11" id="11"/>
            <p:cNvSpPr/>
            <p:nvPr/>
          </p:nvSpPr>
          <p:spPr>
            <a:xfrm flipH="false" flipV="false" rot="0">
              <a:off x="21522791" y="0"/>
              <a:ext cx="3074897" cy="2928839"/>
            </a:xfrm>
            <a:custGeom>
              <a:avLst/>
              <a:gdLst/>
              <a:ahLst/>
              <a:cxnLst/>
              <a:rect r="r" b="b" t="t" l="l"/>
              <a:pathLst>
                <a:path h="2928839" w="3074897">
                  <a:moveTo>
                    <a:pt x="0" y="0"/>
                  </a:moveTo>
                  <a:lnTo>
                    <a:pt x="3074897" y="0"/>
                  </a:lnTo>
                  <a:lnTo>
                    <a:pt x="3074897" y="2928839"/>
                  </a:lnTo>
                  <a:lnTo>
                    <a:pt x="0" y="2928839"/>
                  </a:lnTo>
                  <a:lnTo>
                    <a:pt x="0" y="0"/>
                  </a:lnTo>
                  <a:close/>
                </a:path>
              </a:pathLst>
            </a:custGeom>
            <a:blipFill>
              <a:blip r:embed="rId4">
                <a:alphaModFix amt="50000"/>
                <a:extLst>
                  <a:ext uri="{96DAC541-7B7A-43D3-8B79-37D633B846F1}">
                    <asvg:svgBlip xmlns:asvg="http://schemas.microsoft.com/office/drawing/2016/SVG/main" r:embed="rId5"/>
                  </a:ext>
                </a:extLst>
              </a:blip>
              <a:stretch>
                <a:fillRect l="0" t="0" r="0" b="0"/>
              </a:stretch>
            </a:blipFill>
            <a:ln cap="sq">
              <a:noFill/>
              <a:prstDash val="solid"/>
              <a:miter/>
            </a:ln>
          </p:spPr>
        </p:sp>
      </p:grpSp>
      <p:sp>
        <p:nvSpPr>
          <p:cNvPr name="Freeform 12" id="12"/>
          <p:cNvSpPr/>
          <p:nvPr/>
        </p:nvSpPr>
        <p:spPr>
          <a:xfrm flipH="false" flipV="false" rot="0">
            <a:off x="8158890" y="3466278"/>
            <a:ext cx="2342600" cy="2915000"/>
          </a:xfrm>
          <a:custGeom>
            <a:avLst/>
            <a:gdLst/>
            <a:ahLst/>
            <a:cxnLst/>
            <a:rect r="r" b="b" t="t" l="l"/>
            <a:pathLst>
              <a:path h="2915000" w="2342600">
                <a:moveTo>
                  <a:pt x="0" y="0"/>
                </a:moveTo>
                <a:lnTo>
                  <a:pt x="2342601" y="0"/>
                </a:lnTo>
                <a:lnTo>
                  <a:pt x="2342601" y="2915000"/>
                </a:lnTo>
                <a:lnTo>
                  <a:pt x="0" y="291500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3" id="13"/>
          <p:cNvSpPr/>
          <p:nvPr/>
        </p:nvSpPr>
        <p:spPr>
          <a:xfrm flipH="false" flipV="false" rot="0">
            <a:off x="13784383" y="3660496"/>
            <a:ext cx="2453065" cy="2526565"/>
          </a:xfrm>
          <a:custGeom>
            <a:avLst/>
            <a:gdLst/>
            <a:ahLst/>
            <a:cxnLst/>
            <a:rect r="r" b="b" t="t" l="l"/>
            <a:pathLst>
              <a:path h="2526565" w="2453065">
                <a:moveTo>
                  <a:pt x="0" y="0"/>
                </a:moveTo>
                <a:lnTo>
                  <a:pt x="2453065" y="0"/>
                </a:lnTo>
                <a:lnTo>
                  <a:pt x="2453065" y="2526565"/>
                </a:lnTo>
                <a:lnTo>
                  <a:pt x="0" y="2526565"/>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TextBox 14" id="14"/>
          <p:cNvSpPr txBox="true"/>
          <p:nvPr/>
        </p:nvSpPr>
        <p:spPr>
          <a:xfrm rot="0">
            <a:off x="-35276" y="1038225"/>
            <a:ext cx="18358552" cy="1504950"/>
          </a:xfrm>
          <a:prstGeom prst="rect">
            <a:avLst/>
          </a:prstGeom>
        </p:spPr>
        <p:txBody>
          <a:bodyPr anchor="t" rtlCol="false" tIns="0" lIns="0" bIns="0" rIns="0">
            <a:spAutoFit/>
          </a:bodyPr>
          <a:lstStyle/>
          <a:p>
            <a:pPr algn="ctr" marL="0" indent="0" lvl="0">
              <a:lnSpc>
                <a:spcPts val="11999"/>
              </a:lnSpc>
              <a:spcBef>
                <a:spcPct val="0"/>
              </a:spcBef>
            </a:pPr>
            <a:r>
              <a:rPr lang="en-US" b="true" sz="9999">
                <a:solidFill>
                  <a:srgbClr val="3C8AFF"/>
                </a:solidFill>
                <a:latin typeface="Playfair Display Bold"/>
                <a:ea typeface="Playfair Display Bold"/>
                <a:cs typeface="Playfair Display Bold"/>
                <a:sym typeface="Playfair Display Bold"/>
              </a:rPr>
              <a:t>Same-Day </a:t>
            </a:r>
            <a:r>
              <a:rPr lang="en-US" b="true" sz="9999" i="true">
                <a:solidFill>
                  <a:srgbClr val="F86D6D"/>
                </a:solidFill>
                <a:latin typeface="Playfair Display Bold Italics"/>
                <a:ea typeface="Playfair Display Bold Italics"/>
                <a:cs typeface="Playfair Display Bold Italics"/>
                <a:sym typeface="Playfair Display Bold Italics"/>
              </a:rPr>
              <a:t>Voter Registration</a:t>
            </a:r>
          </a:p>
        </p:txBody>
      </p:sp>
      <p:grpSp>
        <p:nvGrpSpPr>
          <p:cNvPr name="Group 15" id="15"/>
          <p:cNvGrpSpPr/>
          <p:nvPr/>
        </p:nvGrpSpPr>
        <p:grpSpPr>
          <a:xfrm rot="0">
            <a:off x="-55923" y="7829282"/>
            <a:ext cx="18448266" cy="2196629"/>
            <a:chOff x="0" y="0"/>
            <a:chExt cx="24597688" cy="2928839"/>
          </a:xfrm>
        </p:grpSpPr>
        <p:sp>
          <p:nvSpPr>
            <p:cNvPr name="Freeform 16" id="16"/>
            <p:cNvSpPr/>
            <p:nvPr/>
          </p:nvSpPr>
          <p:spPr>
            <a:xfrm flipH="false" flipV="false" rot="0">
              <a:off x="0" y="0"/>
              <a:ext cx="3074897" cy="2928839"/>
            </a:xfrm>
            <a:custGeom>
              <a:avLst/>
              <a:gdLst/>
              <a:ahLst/>
              <a:cxnLst/>
              <a:rect r="r" b="b" t="t" l="l"/>
              <a:pathLst>
                <a:path h="2928839" w="3074897">
                  <a:moveTo>
                    <a:pt x="0" y="0"/>
                  </a:moveTo>
                  <a:lnTo>
                    <a:pt x="3074897" y="0"/>
                  </a:lnTo>
                  <a:lnTo>
                    <a:pt x="3074897" y="2928839"/>
                  </a:lnTo>
                  <a:lnTo>
                    <a:pt x="0" y="2928839"/>
                  </a:lnTo>
                  <a:lnTo>
                    <a:pt x="0" y="0"/>
                  </a:lnTo>
                  <a:close/>
                </a:path>
              </a:pathLst>
            </a:custGeom>
            <a:blipFill>
              <a:blip r:embed="rId4">
                <a:alphaModFix amt="50000"/>
                <a:extLst>
                  <a:ext uri="{96DAC541-7B7A-43D3-8B79-37D633B846F1}">
                    <asvg:svgBlip xmlns:asvg="http://schemas.microsoft.com/office/drawing/2016/SVG/main" r:embed="rId5"/>
                  </a:ext>
                </a:extLst>
              </a:blip>
              <a:stretch>
                <a:fillRect l="0" t="0" r="0" b="0"/>
              </a:stretch>
            </a:blipFill>
            <a:ln cap="sq">
              <a:noFill/>
              <a:prstDash val="solid"/>
              <a:miter/>
            </a:ln>
          </p:spPr>
        </p:sp>
        <p:sp>
          <p:nvSpPr>
            <p:cNvPr name="Freeform 17" id="17"/>
            <p:cNvSpPr/>
            <p:nvPr/>
          </p:nvSpPr>
          <p:spPr>
            <a:xfrm flipH="false" flipV="false" rot="0">
              <a:off x="3074897" y="0"/>
              <a:ext cx="3074897" cy="2928839"/>
            </a:xfrm>
            <a:custGeom>
              <a:avLst/>
              <a:gdLst/>
              <a:ahLst/>
              <a:cxnLst/>
              <a:rect r="r" b="b" t="t" l="l"/>
              <a:pathLst>
                <a:path h="2928839" w="3074897">
                  <a:moveTo>
                    <a:pt x="0" y="0"/>
                  </a:moveTo>
                  <a:lnTo>
                    <a:pt x="3074897" y="0"/>
                  </a:lnTo>
                  <a:lnTo>
                    <a:pt x="3074897" y="2928839"/>
                  </a:lnTo>
                  <a:lnTo>
                    <a:pt x="0" y="2928839"/>
                  </a:lnTo>
                  <a:lnTo>
                    <a:pt x="0" y="0"/>
                  </a:lnTo>
                  <a:close/>
                </a:path>
              </a:pathLst>
            </a:custGeom>
            <a:blipFill>
              <a:blip r:embed="rId4">
                <a:alphaModFix amt="50000"/>
                <a:extLst>
                  <a:ext uri="{96DAC541-7B7A-43D3-8B79-37D633B846F1}">
                    <asvg:svgBlip xmlns:asvg="http://schemas.microsoft.com/office/drawing/2016/SVG/main" r:embed="rId5"/>
                  </a:ext>
                </a:extLst>
              </a:blip>
              <a:stretch>
                <a:fillRect l="0" t="0" r="0" b="0"/>
              </a:stretch>
            </a:blipFill>
            <a:ln cap="sq">
              <a:noFill/>
              <a:prstDash val="solid"/>
              <a:miter/>
            </a:ln>
          </p:spPr>
        </p:sp>
        <p:sp>
          <p:nvSpPr>
            <p:cNvPr name="Freeform 18" id="18"/>
            <p:cNvSpPr/>
            <p:nvPr/>
          </p:nvSpPr>
          <p:spPr>
            <a:xfrm flipH="false" flipV="false" rot="0">
              <a:off x="6149794" y="0"/>
              <a:ext cx="3074897" cy="2928839"/>
            </a:xfrm>
            <a:custGeom>
              <a:avLst/>
              <a:gdLst/>
              <a:ahLst/>
              <a:cxnLst/>
              <a:rect r="r" b="b" t="t" l="l"/>
              <a:pathLst>
                <a:path h="2928839" w="3074897">
                  <a:moveTo>
                    <a:pt x="0" y="0"/>
                  </a:moveTo>
                  <a:lnTo>
                    <a:pt x="3074896" y="0"/>
                  </a:lnTo>
                  <a:lnTo>
                    <a:pt x="3074896" y="2928839"/>
                  </a:lnTo>
                  <a:lnTo>
                    <a:pt x="0" y="2928839"/>
                  </a:lnTo>
                  <a:lnTo>
                    <a:pt x="0" y="0"/>
                  </a:lnTo>
                  <a:close/>
                </a:path>
              </a:pathLst>
            </a:custGeom>
            <a:blipFill>
              <a:blip r:embed="rId4">
                <a:alphaModFix amt="50000"/>
                <a:extLst>
                  <a:ext uri="{96DAC541-7B7A-43D3-8B79-37D633B846F1}">
                    <asvg:svgBlip xmlns:asvg="http://schemas.microsoft.com/office/drawing/2016/SVG/main" r:embed="rId5"/>
                  </a:ext>
                </a:extLst>
              </a:blip>
              <a:stretch>
                <a:fillRect l="0" t="0" r="0" b="0"/>
              </a:stretch>
            </a:blipFill>
            <a:ln cap="sq">
              <a:noFill/>
              <a:prstDash val="solid"/>
              <a:miter/>
            </a:ln>
          </p:spPr>
        </p:sp>
        <p:sp>
          <p:nvSpPr>
            <p:cNvPr name="Freeform 19" id="19"/>
            <p:cNvSpPr/>
            <p:nvPr/>
          </p:nvSpPr>
          <p:spPr>
            <a:xfrm flipH="false" flipV="false" rot="0">
              <a:off x="9224690" y="0"/>
              <a:ext cx="3074897" cy="2928839"/>
            </a:xfrm>
            <a:custGeom>
              <a:avLst/>
              <a:gdLst/>
              <a:ahLst/>
              <a:cxnLst/>
              <a:rect r="r" b="b" t="t" l="l"/>
              <a:pathLst>
                <a:path h="2928839" w="3074897">
                  <a:moveTo>
                    <a:pt x="0" y="0"/>
                  </a:moveTo>
                  <a:lnTo>
                    <a:pt x="3074897" y="0"/>
                  </a:lnTo>
                  <a:lnTo>
                    <a:pt x="3074897" y="2928839"/>
                  </a:lnTo>
                  <a:lnTo>
                    <a:pt x="0" y="2928839"/>
                  </a:lnTo>
                  <a:lnTo>
                    <a:pt x="0" y="0"/>
                  </a:lnTo>
                  <a:close/>
                </a:path>
              </a:pathLst>
            </a:custGeom>
            <a:blipFill>
              <a:blip r:embed="rId4">
                <a:alphaModFix amt="50000"/>
                <a:extLst>
                  <a:ext uri="{96DAC541-7B7A-43D3-8B79-37D633B846F1}">
                    <asvg:svgBlip xmlns:asvg="http://schemas.microsoft.com/office/drawing/2016/SVG/main" r:embed="rId5"/>
                  </a:ext>
                </a:extLst>
              </a:blip>
              <a:stretch>
                <a:fillRect l="0" t="0" r="0" b="0"/>
              </a:stretch>
            </a:blipFill>
            <a:ln cap="sq">
              <a:noFill/>
              <a:prstDash val="solid"/>
              <a:miter/>
            </a:ln>
          </p:spPr>
        </p:sp>
        <p:sp>
          <p:nvSpPr>
            <p:cNvPr name="Freeform 20" id="20"/>
            <p:cNvSpPr/>
            <p:nvPr/>
          </p:nvSpPr>
          <p:spPr>
            <a:xfrm flipH="false" flipV="false" rot="0">
              <a:off x="12299587" y="0"/>
              <a:ext cx="3074897" cy="2928839"/>
            </a:xfrm>
            <a:custGeom>
              <a:avLst/>
              <a:gdLst/>
              <a:ahLst/>
              <a:cxnLst/>
              <a:rect r="r" b="b" t="t" l="l"/>
              <a:pathLst>
                <a:path h="2928839" w="3074897">
                  <a:moveTo>
                    <a:pt x="0" y="0"/>
                  </a:moveTo>
                  <a:lnTo>
                    <a:pt x="3074897" y="0"/>
                  </a:lnTo>
                  <a:lnTo>
                    <a:pt x="3074897" y="2928839"/>
                  </a:lnTo>
                  <a:lnTo>
                    <a:pt x="0" y="2928839"/>
                  </a:lnTo>
                  <a:lnTo>
                    <a:pt x="0" y="0"/>
                  </a:lnTo>
                  <a:close/>
                </a:path>
              </a:pathLst>
            </a:custGeom>
            <a:blipFill>
              <a:blip r:embed="rId4">
                <a:alphaModFix amt="50000"/>
                <a:extLst>
                  <a:ext uri="{96DAC541-7B7A-43D3-8B79-37D633B846F1}">
                    <asvg:svgBlip xmlns:asvg="http://schemas.microsoft.com/office/drawing/2016/SVG/main" r:embed="rId5"/>
                  </a:ext>
                </a:extLst>
              </a:blip>
              <a:stretch>
                <a:fillRect l="0" t="0" r="0" b="0"/>
              </a:stretch>
            </a:blipFill>
            <a:ln cap="sq">
              <a:noFill/>
              <a:prstDash val="solid"/>
              <a:miter/>
            </a:ln>
          </p:spPr>
        </p:sp>
        <p:sp>
          <p:nvSpPr>
            <p:cNvPr name="Freeform 21" id="21"/>
            <p:cNvSpPr/>
            <p:nvPr/>
          </p:nvSpPr>
          <p:spPr>
            <a:xfrm flipH="false" flipV="false" rot="0">
              <a:off x="15374484" y="0"/>
              <a:ext cx="3074897" cy="2928839"/>
            </a:xfrm>
            <a:custGeom>
              <a:avLst/>
              <a:gdLst/>
              <a:ahLst/>
              <a:cxnLst/>
              <a:rect r="r" b="b" t="t" l="l"/>
              <a:pathLst>
                <a:path h="2928839" w="3074897">
                  <a:moveTo>
                    <a:pt x="0" y="0"/>
                  </a:moveTo>
                  <a:lnTo>
                    <a:pt x="3074897" y="0"/>
                  </a:lnTo>
                  <a:lnTo>
                    <a:pt x="3074897" y="2928839"/>
                  </a:lnTo>
                  <a:lnTo>
                    <a:pt x="0" y="2928839"/>
                  </a:lnTo>
                  <a:lnTo>
                    <a:pt x="0" y="0"/>
                  </a:lnTo>
                  <a:close/>
                </a:path>
              </a:pathLst>
            </a:custGeom>
            <a:blipFill>
              <a:blip r:embed="rId4">
                <a:alphaModFix amt="50000"/>
                <a:extLst>
                  <a:ext uri="{96DAC541-7B7A-43D3-8B79-37D633B846F1}">
                    <asvg:svgBlip xmlns:asvg="http://schemas.microsoft.com/office/drawing/2016/SVG/main" r:embed="rId5"/>
                  </a:ext>
                </a:extLst>
              </a:blip>
              <a:stretch>
                <a:fillRect l="0" t="0" r="0" b="0"/>
              </a:stretch>
            </a:blipFill>
            <a:ln cap="sq">
              <a:noFill/>
              <a:prstDash val="solid"/>
              <a:miter/>
            </a:ln>
          </p:spPr>
        </p:sp>
        <p:sp>
          <p:nvSpPr>
            <p:cNvPr name="Freeform 22" id="22"/>
            <p:cNvSpPr/>
            <p:nvPr/>
          </p:nvSpPr>
          <p:spPr>
            <a:xfrm flipH="false" flipV="false" rot="0">
              <a:off x="18447895" y="0"/>
              <a:ext cx="3074897" cy="2928839"/>
            </a:xfrm>
            <a:custGeom>
              <a:avLst/>
              <a:gdLst/>
              <a:ahLst/>
              <a:cxnLst/>
              <a:rect r="r" b="b" t="t" l="l"/>
              <a:pathLst>
                <a:path h="2928839" w="3074897">
                  <a:moveTo>
                    <a:pt x="0" y="0"/>
                  </a:moveTo>
                  <a:lnTo>
                    <a:pt x="3074896" y="0"/>
                  </a:lnTo>
                  <a:lnTo>
                    <a:pt x="3074896" y="2928839"/>
                  </a:lnTo>
                  <a:lnTo>
                    <a:pt x="0" y="2928839"/>
                  </a:lnTo>
                  <a:lnTo>
                    <a:pt x="0" y="0"/>
                  </a:lnTo>
                  <a:close/>
                </a:path>
              </a:pathLst>
            </a:custGeom>
            <a:blipFill>
              <a:blip r:embed="rId4">
                <a:alphaModFix amt="50000"/>
                <a:extLst>
                  <a:ext uri="{96DAC541-7B7A-43D3-8B79-37D633B846F1}">
                    <asvg:svgBlip xmlns:asvg="http://schemas.microsoft.com/office/drawing/2016/SVG/main" r:embed="rId5"/>
                  </a:ext>
                </a:extLst>
              </a:blip>
              <a:stretch>
                <a:fillRect l="0" t="0" r="0" b="0"/>
              </a:stretch>
            </a:blipFill>
            <a:ln cap="sq">
              <a:noFill/>
              <a:prstDash val="solid"/>
              <a:miter/>
            </a:ln>
          </p:spPr>
        </p:sp>
        <p:sp>
          <p:nvSpPr>
            <p:cNvPr name="Freeform 23" id="23"/>
            <p:cNvSpPr/>
            <p:nvPr/>
          </p:nvSpPr>
          <p:spPr>
            <a:xfrm flipH="false" flipV="false" rot="0">
              <a:off x="21522791" y="0"/>
              <a:ext cx="3074897" cy="2928839"/>
            </a:xfrm>
            <a:custGeom>
              <a:avLst/>
              <a:gdLst/>
              <a:ahLst/>
              <a:cxnLst/>
              <a:rect r="r" b="b" t="t" l="l"/>
              <a:pathLst>
                <a:path h="2928839" w="3074897">
                  <a:moveTo>
                    <a:pt x="0" y="0"/>
                  </a:moveTo>
                  <a:lnTo>
                    <a:pt x="3074897" y="0"/>
                  </a:lnTo>
                  <a:lnTo>
                    <a:pt x="3074897" y="2928839"/>
                  </a:lnTo>
                  <a:lnTo>
                    <a:pt x="0" y="2928839"/>
                  </a:lnTo>
                  <a:lnTo>
                    <a:pt x="0" y="0"/>
                  </a:lnTo>
                  <a:close/>
                </a:path>
              </a:pathLst>
            </a:custGeom>
            <a:blipFill>
              <a:blip r:embed="rId4">
                <a:alphaModFix amt="50000"/>
                <a:extLst>
                  <a:ext uri="{96DAC541-7B7A-43D3-8B79-37D633B846F1}">
                    <asvg:svgBlip xmlns:asvg="http://schemas.microsoft.com/office/drawing/2016/SVG/main" r:embed="rId5"/>
                  </a:ext>
                </a:extLst>
              </a:blip>
              <a:stretch>
                <a:fillRect l="0" t="0" r="0" b="0"/>
              </a:stretch>
            </a:blipFill>
            <a:ln cap="sq">
              <a:noFill/>
              <a:prstDash val="solid"/>
              <a:miter/>
            </a:ln>
          </p:spPr>
        </p:sp>
      </p:grpSp>
      <p:sp>
        <p:nvSpPr>
          <p:cNvPr name="TextBox 24" id="24"/>
          <p:cNvSpPr txBox="true"/>
          <p:nvPr/>
        </p:nvSpPr>
        <p:spPr>
          <a:xfrm rot="0">
            <a:off x="1370543" y="6739606"/>
            <a:ext cx="3846709" cy="1749425"/>
          </a:xfrm>
          <a:prstGeom prst="rect">
            <a:avLst/>
          </a:prstGeom>
        </p:spPr>
        <p:txBody>
          <a:bodyPr anchor="t" rtlCol="false" tIns="0" lIns="0" bIns="0" rIns="0">
            <a:spAutoFit/>
          </a:bodyPr>
          <a:lstStyle/>
          <a:p>
            <a:pPr algn="ctr" marL="0" indent="0" lvl="0">
              <a:lnSpc>
                <a:spcPts val="7000"/>
              </a:lnSpc>
              <a:spcBef>
                <a:spcPct val="0"/>
              </a:spcBef>
            </a:pPr>
            <a:r>
              <a:rPr lang="en-US" sz="5000" spc="-180">
                <a:solidFill>
                  <a:srgbClr val="000000"/>
                </a:solidFill>
                <a:latin typeface="Caveat"/>
                <a:ea typeface="Caveat"/>
                <a:cs typeface="Caveat"/>
                <a:sym typeface="Caveat"/>
              </a:rPr>
              <a:t>New Mexico driver’s license or ID card</a:t>
            </a:r>
          </a:p>
        </p:txBody>
      </p:sp>
      <p:sp>
        <p:nvSpPr>
          <p:cNvPr name="TextBox 25" id="25"/>
          <p:cNvSpPr txBox="true"/>
          <p:nvPr/>
        </p:nvSpPr>
        <p:spPr>
          <a:xfrm rot="0">
            <a:off x="7250856" y="6768181"/>
            <a:ext cx="3819915" cy="2143759"/>
          </a:xfrm>
          <a:prstGeom prst="rect">
            <a:avLst/>
          </a:prstGeom>
        </p:spPr>
        <p:txBody>
          <a:bodyPr anchor="t" rtlCol="false" tIns="0" lIns="0" bIns="0" rIns="0">
            <a:spAutoFit/>
          </a:bodyPr>
          <a:lstStyle/>
          <a:p>
            <a:pPr algn="ctr" marL="0" indent="0" lvl="0">
              <a:lnSpc>
                <a:spcPts val="5740"/>
              </a:lnSpc>
              <a:spcBef>
                <a:spcPct val="0"/>
              </a:spcBef>
            </a:pPr>
            <a:r>
              <a:rPr lang="en-US" sz="4100" spc="-147">
                <a:solidFill>
                  <a:srgbClr val="000000"/>
                </a:solidFill>
                <a:latin typeface="Caveat"/>
                <a:ea typeface="Caveat"/>
                <a:cs typeface="Caveat"/>
                <a:sym typeface="Caveat"/>
              </a:rPr>
              <a:t>A document that contains an address in the county + photo ID</a:t>
            </a:r>
          </a:p>
        </p:txBody>
      </p:sp>
      <p:sp>
        <p:nvSpPr>
          <p:cNvPr name="TextBox 26" id="26"/>
          <p:cNvSpPr txBox="true"/>
          <p:nvPr/>
        </p:nvSpPr>
        <p:spPr>
          <a:xfrm rot="0">
            <a:off x="13104375" y="6768181"/>
            <a:ext cx="4620986" cy="2720339"/>
          </a:xfrm>
          <a:prstGeom prst="rect">
            <a:avLst/>
          </a:prstGeom>
        </p:spPr>
        <p:txBody>
          <a:bodyPr anchor="t" rtlCol="false" tIns="0" lIns="0" bIns="0" rIns="0">
            <a:spAutoFit/>
          </a:bodyPr>
          <a:lstStyle/>
          <a:p>
            <a:pPr algn="ctr" marL="0" indent="0" lvl="0">
              <a:lnSpc>
                <a:spcPts val="5460"/>
              </a:lnSpc>
              <a:spcBef>
                <a:spcPct val="0"/>
              </a:spcBef>
            </a:pPr>
            <a:r>
              <a:rPr lang="en-US" sz="3900" spc="-140">
                <a:solidFill>
                  <a:srgbClr val="000000"/>
                </a:solidFill>
                <a:latin typeface="Caveat"/>
                <a:ea typeface="Caveat"/>
                <a:cs typeface="Caveat"/>
                <a:sym typeface="Caveat"/>
              </a:rPr>
              <a:t>A v</a:t>
            </a:r>
            <a:r>
              <a:rPr lang="en-US" sz="3900" spc="-140" strike="noStrike" u="none">
                <a:solidFill>
                  <a:srgbClr val="000000"/>
                </a:solidFill>
                <a:latin typeface="Caveat"/>
                <a:ea typeface="Caveat"/>
                <a:cs typeface="Caveat"/>
                <a:sym typeface="Caveat"/>
              </a:rPr>
              <a:t>alid student photo ID from a post-secondary educational institution in NM +   a current student fee statement</a:t>
            </a:r>
          </a:p>
        </p:txBody>
      </p:sp>
      <p:sp>
        <p:nvSpPr>
          <p:cNvPr name="Freeform 27" id="27"/>
          <p:cNvSpPr/>
          <p:nvPr/>
        </p:nvSpPr>
        <p:spPr>
          <a:xfrm flipH="false" flipV="false" rot="0">
            <a:off x="2411914" y="3660496"/>
            <a:ext cx="1763967" cy="2720783"/>
          </a:xfrm>
          <a:custGeom>
            <a:avLst/>
            <a:gdLst/>
            <a:ahLst/>
            <a:cxnLst/>
            <a:rect r="r" b="b" t="t" l="l"/>
            <a:pathLst>
              <a:path h="2720783" w="1763967">
                <a:moveTo>
                  <a:pt x="0" y="0"/>
                </a:moveTo>
                <a:lnTo>
                  <a:pt x="1763967" y="0"/>
                </a:lnTo>
                <a:lnTo>
                  <a:pt x="1763967" y="2720782"/>
                </a:lnTo>
                <a:lnTo>
                  <a:pt x="0" y="2720782"/>
                </a:lnTo>
                <a:lnTo>
                  <a:pt x="0" y="0"/>
                </a:lnTo>
                <a:close/>
              </a:path>
            </a:pathLst>
          </a:custGeom>
          <a:blipFill>
            <a:blip r:embed="rId10">
              <a:extLst>
                <a:ext uri="{96DAC541-7B7A-43D3-8B79-37D633B846F1}">
                  <asvg:svgBlip xmlns:asvg="http://schemas.microsoft.com/office/drawing/2016/SVG/main" r:embed="rId11"/>
                </a:ext>
              </a:extLst>
            </a:blip>
            <a:stretch>
              <a:fillRect l="0" t="0" r="0" b="-63569"/>
            </a:stretch>
          </a:blipFill>
        </p:spPr>
      </p:sp>
      <p:grpSp>
        <p:nvGrpSpPr>
          <p:cNvPr name="Group 28" id="28"/>
          <p:cNvGrpSpPr/>
          <p:nvPr/>
        </p:nvGrpSpPr>
        <p:grpSpPr>
          <a:xfrm rot="0">
            <a:off x="6653940" y="2713803"/>
            <a:ext cx="1504950" cy="1504950"/>
            <a:chOff x="0" y="0"/>
            <a:chExt cx="812800" cy="812800"/>
          </a:xfrm>
        </p:grpSpPr>
        <p:sp>
          <p:nvSpPr>
            <p:cNvPr name="Freeform 29" id="29"/>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F86D6D">
                    <a:alpha val="100000"/>
                  </a:srgbClr>
                </a:gs>
                <a:gs pos="100000">
                  <a:srgbClr val="3B8AFF">
                    <a:alpha val="100000"/>
                  </a:srgbClr>
                </a:gs>
              </a:gsLst>
              <a:lin ang="2700000"/>
            </a:gradFill>
            <a:ln cap="sq">
              <a:noFill/>
              <a:prstDash val="solid"/>
              <a:miter/>
            </a:ln>
          </p:spPr>
        </p:sp>
        <p:sp>
          <p:nvSpPr>
            <p:cNvPr name="TextBox 30" id="30"/>
            <p:cNvSpPr txBox="true"/>
            <p:nvPr/>
          </p:nvSpPr>
          <p:spPr>
            <a:xfrm>
              <a:off x="76200" y="38100"/>
              <a:ext cx="660400" cy="698500"/>
            </a:xfrm>
            <a:prstGeom prst="rect">
              <a:avLst/>
            </a:prstGeom>
          </p:spPr>
          <p:txBody>
            <a:bodyPr anchor="ctr" rtlCol="false" tIns="50800" lIns="50800" bIns="50800" rIns="50800"/>
            <a:lstStyle/>
            <a:p>
              <a:pPr algn="ctr" marL="0" indent="0" lvl="0">
                <a:lnSpc>
                  <a:spcPts val="2520"/>
                </a:lnSpc>
                <a:spcBef>
                  <a:spcPct val="0"/>
                </a:spcBef>
              </a:pPr>
            </a:p>
          </p:txBody>
        </p:sp>
      </p:grpSp>
      <p:sp>
        <p:nvSpPr>
          <p:cNvPr name="TextBox 31" id="31"/>
          <p:cNvSpPr txBox="true"/>
          <p:nvPr/>
        </p:nvSpPr>
        <p:spPr>
          <a:xfrm rot="0">
            <a:off x="6911475" y="2911873"/>
            <a:ext cx="989881" cy="995157"/>
          </a:xfrm>
          <a:prstGeom prst="rect">
            <a:avLst/>
          </a:prstGeom>
        </p:spPr>
        <p:txBody>
          <a:bodyPr anchor="t" rtlCol="false" tIns="0" lIns="0" bIns="0" rIns="0">
            <a:spAutoFit/>
          </a:bodyPr>
          <a:lstStyle/>
          <a:p>
            <a:pPr algn="ctr" marL="0" indent="0" lvl="0">
              <a:lnSpc>
                <a:spcPts val="8148"/>
              </a:lnSpc>
              <a:spcBef>
                <a:spcPct val="0"/>
              </a:spcBef>
            </a:pPr>
            <a:r>
              <a:rPr lang="en-US" sz="5820" spc="-209">
                <a:solidFill>
                  <a:srgbClr val="FFFFFF"/>
                </a:solidFill>
                <a:latin typeface="Caveat"/>
                <a:ea typeface="Caveat"/>
                <a:cs typeface="Caveat"/>
                <a:sym typeface="Caveat"/>
              </a:rPr>
              <a:t>02. </a:t>
            </a:r>
          </a:p>
        </p:txBody>
      </p:sp>
      <p:grpSp>
        <p:nvGrpSpPr>
          <p:cNvPr name="Group 32" id="32"/>
          <p:cNvGrpSpPr/>
          <p:nvPr/>
        </p:nvGrpSpPr>
        <p:grpSpPr>
          <a:xfrm rot="0">
            <a:off x="276225" y="2714126"/>
            <a:ext cx="1504950" cy="1504950"/>
            <a:chOff x="0" y="0"/>
            <a:chExt cx="812800" cy="812800"/>
          </a:xfrm>
        </p:grpSpPr>
        <p:sp>
          <p:nvSpPr>
            <p:cNvPr name="Freeform 33" id="3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F86D6D">
                    <a:alpha val="100000"/>
                  </a:srgbClr>
                </a:gs>
                <a:gs pos="100000">
                  <a:srgbClr val="3B8AFF">
                    <a:alpha val="100000"/>
                  </a:srgbClr>
                </a:gs>
              </a:gsLst>
              <a:lin ang="2700000"/>
            </a:gradFill>
            <a:ln cap="sq">
              <a:noFill/>
              <a:prstDash val="solid"/>
              <a:miter/>
            </a:ln>
          </p:spPr>
        </p:sp>
        <p:sp>
          <p:nvSpPr>
            <p:cNvPr name="TextBox 34" id="34"/>
            <p:cNvSpPr txBox="true"/>
            <p:nvPr/>
          </p:nvSpPr>
          <p:spPr>
            <a:xfrm>
              <a:off x="76200" y="38100"/>
              <a:ext cx="660400" cy="698500"/>
            </a:xfrm>
            <a:prstGeom prst="rect">
              <a:avLst/>
            </a:prstGeom>
          </p:spPr>
          <p:txBody>
            <a:bodyPr anchor="ctr" rtlCol="false" tIns="50800" lIns="50800" bIns="50800" rIns="50800"/>
            <a:lstStyle/>
            <a:p>
              <a:pPr algn="ctr" marL="0" indent="0" lvl="0">
                <a:lnSpc>
                  <a:spcPts val="2520"/>
                </a:lnSpc>
                <a:spcBef>
                  <a:spcPct val="0"/>
                </a:spcBef>
              </a:pPr>
            </a:p>
          </p:txBody>
        </p:sp>
      </p:grpSp>
      <p:sp>
        <p:nvSpPr>
          <p:cNvPr name="TextBox 35" id="35"/>
          <p:cNvSpPr txBox="true"/>
          <p:nvPr/>
        </p:nvSpPr>
        <p:spPr>
          <a:xfrm rot="0">
            <a:off x="492826" y="2910224"/>
            <a:ext cx="989881" cy="995157"/>
          </a:xfrm>
          <a:prstGeom prst="rect">
            <a:avLst/>
          </a:prstGeom>
        </p:spPr>
        <p:txBody>
          <a:bodyPr anchor="t" rtlCol="false" tIns="0" lIns="0" bIns="0" rIns="0">
            <a:spAutoFit/>
          </a:bodyPr>
          <a:lstStyle/>
          <a:p>
            <a:pPr algn="ctr" marL="0" indent="0" lvl="0">
              <a:lnSpc>
                <a:spcPts val="8148"/>
              </a:lnSpc>
              <a:spcBef>
                <a:spcPct val="0"/>
              </a:spcBef>
            </a:pPr>
            <a:r>
              <a:rPr lang="en-US" sz="5820" spc="-209">
                <a:solidFill>
                  <a:srgbClr val="FFFFFF"/>
                </a:solidFill>
                <a:latin typeface="Caveat"/>
                <a:ea typeface="Caveat"/>
                <a:cs typeface="Caveat"/>
                <a:sym typeface="Caveat"/>
              </a:rPr>
              <a:t>01. </a:t>
            </a:r>
          </a:p>
        </p:txBody>
      </p:sp>
      <p:grpSp>
        <p:nvGrpSpPr>
          <p:cNvPr name="Group 36" id="36"/>
          <p:cNvGrpSpPr/>
          <p:nvPr/>
        </p:nvGrpSpPr>
        <p:grpSpPr>
          <a:xfrm rot="0">
            <a:off x="12807887" y="2714126"/>
            <a:ext cx="1504950" cy="1504950"/>
            <a:chOff x="0" y="0"/>
            <a:chExt cx="812800" cy="812800"/>
          </a:xfrm>
        </p:grpSpPr>
        <p:sp>
          <p:nvSpPr>
            <p:cNvPr name="Freeform 37" id="37"/>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F86D6D">
                    <a:alpha val="100000"/>
                  </a:srgbClr>
                </a:gs>
                <a:gs pos="100000">
                  <a:srgbClr val="3B8AFF">
                    <a:alpha val="100000"/>
                  </a:srgbClr>
                </a:gs>
              </a:gsLst>
              <a:lin ang="2700000"/>
            </a:gradFill>
            <a:ln cap="sq">
              <a:noFill/>
              <a:prstDash val="solid"/>
              <a:miter/>
            </a:ln>
          </p:spPr>
        </p:sp>
        <p:sp>
          <p:nvSpPr>
            <p:cNvPr name="TextBox 38" id="38"/>
            <p:cNvSpPr txBox="true"/>
            <p:nvPr/>
          </p:nvSpPr>
          <p:spPr>
            <a:xfrm>
              <a:off x="76200" y="38100"/>
              <a:ext cx="660400" cy="698500"/>
            </a:xfrm>
            <a:prstGeom prst="rect">
              <a:avLst/>
            </a:prstGeom>
          </p:spPr>
          <p:txBody>
            <a:bodyPr anchor="ctr" rtlCol="false" tIns="50800" lIns="50800" bIns="50800" rIns="50800"/>
            <a:lstStyle/>
            <a:p>
              <a:pPr algn="ctr" marL="0" indent="0" lvl="0">
                <a:lnSpc>
                  <a:spcPts val="2520"/>
                </a:lnSpc>
                <a:spcBef>
                  <a:spcPct val="0"/>
                </a:spcBef>
              </a:pPr>
            </a:p>
          </p:txBody>
        </p:sp>
      </p:grpSp>
      <p:sp>
        <p:nvSpPr>
          <p:cNvPr name="TextBox 39" id="39"/>
          <p:cNvSpPr txBox="true"/>
          <p:nvPr/>
        </p:nvSpPr>
        <p:spPr>
          <a:xfrm rot="0">
            <a:off x="13024489" y="2910224"/>
            <a:ext cx="989881" cy="995157"/>
          </a:xfrm>
          <a:prstGeom prst="rect">
            <a:avLst/>
          </a:prstGeom>
        </p:spPr>
        <p:txBody>
          <a:bodyPr anchor="t" rtlCol="false" tIns="0" lIns="0" bIns="0" rIns="0">
            <a:spAutoFit/>
          </a:bodyPr>
          <a:lstStyle/>
          <a:p>
            <a:pPr algn="ctr" marL="0" indent="0" lvl="0">
              <a:lnSpc>
                <a:spcPts val="8148"/>
              </a:lnSpc>
              <a:spcBef>
                <a:spcPct val="0"/>
              </a:spcBef>
            </a:pPr>
            <a:r>
              <a:rPr lang="en-US" sz="5820" spc="-209">
                <a:solidFill>
                  <a:srgbClr val="FFFFFF"/>
                </a:solidFill>
                <a:latin typeface="Caveat"/>
                <a:ea typeface="Caveat"/>
                <a:cs typeface="Caveat"/>
                <a:sym typeface="Caveat"/>
              </a:rPr>
              <a:t>03. </a:t>
            </a:r>
          </a:p>
        </p:txBody>
      </p:sp>
    </p:spTree>
  </p:cSld>
  <p:clrMapOvr>
    <a:masterClrMapping/>
  </p:clrMapOvr>
  <p:transition spd="slow">
    <p:push dir="l"/>
  </p:transition>
</p:sld>
</file>

<file path=ppt/slides/slide1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38888" r="0" b="-38888"/>
            </a:stretch>
          </a:blipFill>
        </p:spPr>
      </p:sp>
      <p:grpSp>
        <p:nvGrpSpPr>
          <p:cNvPr name="Group 3" id="3"/>
          <p:cNvGrpSpPr/>
          <p:nvPr/>
        </p:nvGrpSpPr>
        <p:grpSpPr>
          <a:xfrm rot="0">
            <a:off x="-55923" y="369829"/>
            <a:ext cx="18448266" cy="2196629"/>
            <a:chOff x="0" y="0"/>
            <a:chExt cx="24597688" cy="2928839"/>
          </a:xfrm>
        </p:grpSpPr>
        <p:sp>
          <p:nvSpPr>
            <p:cNvPr name="Freeform 4" id="4"/>
            <p:cNvSpPr/>
            <p:nvPr/>
          </p:nvSpPr>
          <p:spPr>
            <a:xfrm flipH="false" flipV="false" rot="0">
              <a:off x="0" y="0"/>
              <a:ext cx="3074897" cy="2928839"/>
            </a:xfrm>
            <a:custGeom>
              <a:avLst/>
              <a:gdLst/>
              <a:ahLst/>
              <a:cxnLst/>
              <a:rect r="r" b="b" t="t" l="l"/>
              <a:pathLst>
                <a:path h="2928839" w="3074897">
                  <a:moveTo>
                    <a:pt x="0" y="0"/>
                  </a:moveTo>
                  <a:lnTo>
                    <a:pt x="3074897" y="0"/>
                  </a:lnTo>
                  <a:lnTo>
                    <a:pt x="3074897" y="2928839"/>
                  </a:lnTo>
                  <a:lnTo>
                    <a:pt x="0" y="2928839"/>
                  </a:lnTo>
                  <a:lnTo>
                    <a:pt x="0" y="0"/>
                  </a:lnTo>
                  <a:close/>
                </a:path>
              </a:pathLst>
            </a:custGeom>
            <a:blipFill>
              <a:blip r:embed="rId4">
                <a:alphaModFix amt="50000"/>
                <a:extLst>
                  <a:ext uri="{96DAC541-7B7A-43D3-8B79-37D633B846F1}">
                    <asvg:svgBlip xmlns:asvg="http://schemas.microsoft.com/office/drawing/2016/SVG/main" r:embed="rId5"/>
                  </a:ext>
                </a:extLst>
              </a:blip>
              <a:stretch>
                <a:fillRect l="0" t="0" r="0" b="0"/>
              </a:stretch>
            </a:blipFill>
            <a:ln cap="sq">
              <a:noFill/>
              <a:prstDash val="solid"/>
              <a:miter/>
            </a:ln>
          </p:spPr>
        </p:sp>
        <p:sp>
          <p:nvSpPr>
            <p:cNvPr name="Freeform 5" id="5"/>
            <p:cNvSpPr/>
            <p:nvPr/>
          </p:nvSpPr>
          <p:spPr>
            <a:xfrm flipH="false" flipV="false" rot="0">
              <a:off x="3074897" y="0"/>
              <a:ext cx="3074897" cy="2928839"/>
            </a:xfrm>
            <a:custGeom>
              <a:avLst/>
              <a:gdLst/>
              <a:ahLst/>
              <a:cxnLst/>
              <a:rect r="r" b="b" t="t" l="l"/>
              <a:pathLst>
                <a:path h="2928839" w="3074897">
                  <a:moveTo>
                    <a:pt x="0" y="0"/>
                  </a:moveTo>
                  <a:lnTo>
                    <a:pt x="3074897" y="0"/>
                  </a:lnTo>
                  <a:lnTo>
                    <a:pt x="3074897" y="2928839"/>
                  </a:lnTo>
                  <a:lnTo>
                    <a:pt x="0" y="2928839"/>
                  </a:lnTo>
                  <a:lnTo>
                    <a:pt x="0" y="0"/>
                  </a:lnTo>
                  <a:close/>
                </a:path>
              </a:pathLst>
            </a:custGeom>
            <a:blipFill>
              <a:blip r:embed="rId4">
                <a:alphaModFix amt="50000"/>
                <a:extLst>
                  <a:ext uri="{96DAC541-7B7A-43D3-8B79-37D633B846F1}">
                    <asvg:svgBlip xmlns:asvg="http://schemas.microsoft.com/office/drawing/2016/SVG/main" r:embed="rId5"/>
                  </a:ext>
                </a:extLst>
              </a:blip>
              <a:stretch>
                <a:fillRect l="0" t="0" r="0" b="0"/>
              </a:stretch>
            </a:blipFill>
            <a:ln cap="sq">
              <a:noFill/>
              <a:prstDash val="solid"/>
              <a:miter/>
            </a:ln>
          </p:spPr>
        </p:sp>
        <p:sp>
          <p:nvSpPr>
            <p:cNvPr name="Freeform 6" id="6"/>
            <p:cNvSpPr/>
            <p:nvPr/>
          </p:nvSpPr>
          <p:spPr>
            <a:xfrm flipH="false" flipV="false" rot="0">
              <a:off x="6149794" y="0"/>
              <a:ext cx="3074897" cy="2928839"/>
            </a:xfrm>
            <a:custGeom>
              <a:avLst/>
              <a:gdLst/>
              <a:ahLst/>
              <a:cxnLst/>
              <a:rect r="r" b="b" t="t" l="l"/>
              <a:pathLst>
                <a:path h="2928839" w="3074897">
                  <a:moveTo>
                    <a:pt x="0" y="0"/>
                  </a:moveTo>
                  <a:lnTo>
                    <a:pt x="3074896" y="0"/>
                  </a:lnTo>
                  <a:lnTo>
                    <a:pt x="3074896" y="2928839"/>
                  </a:lnTo>
                  <a:lnTo>
                    <a:pt x="0" y="2928839"/>
                  </a:lnTo>
                  <a:lnTo>
                    <a:pt x="0" y="0"/>
                  </a:lnTo>
                  <a:close/>
                </a:path>
              </a:pathLst>
            </a:custGeom>
            <a:blipFill>
              <a:blip r:embed="rId4">
                <a:alphaModFix amt="50000"/>
                <a:extLst>
                  <a:ext uri="{96DAC541-7B7A-43D3-8B79-37D633B846F1}">
                    <asvg:svgBlip xmlns:asvg="http://schemas.microsoft.com/office/drawing/2016/SVG/main" r:embed="rId5"/>
                  </a:ext>
                </a:extLst>
              </a:blip>
              <a:stretch>
                <a:fillRect l="0" t="0" r="0" b="0"/>
              </a:stretch>
            </a:blipFill>
            <a:ln cap="sq">
              <a:noFill/>
              <a:prstDash val="solid"/>
              <a:miter/>
            </a:ln>
          </p:spPr>
        </p:sp>
        <p:sp>
          <p:nvSpPr>
            <p:cNvPr name="Freeform 7" id="7"/>
            <p:cNvSpPr/>
            <p:nvPr/>
          </p:nvSpPr>
          <p:spPr>
            <a:xfrm flipH="false" flipV="false" rot="0">
              <a:off x="9224690" y="0"/>
              <a:ext cx="3074897" cy="2928839"/>
            </a:xfrm>
            <a:custGeom>
              <a:avLst/>
              <a:gdLst/>
              <a:ahLst/>
              <a:cxnLst/>
              <a:rect r="r" b="b" t="t" l="l"/>
              <a:pathLst>
                <a:path h="2928839" w="3074897">
                  <a:moveTo>
                    <a:pt x="0" y="0"/>
                  </a:moveTo>
                  <a:lnTo>
                    <a:pt x="3074897" y="0"/>
                  </a:lnTo>
                  <a:lnTo>
                    <a:pt x="3074897" y="2928839"/>
                  </a:lnTo>
                  <a:lnTo>
                    <a:pt x="0" y="2928839"/>
                  </a:lnTo>
                  <a:lnTo>
                    <a:pt x="0" y="0"/>
                  </a:lnTo>
                  <a:close/>
                </a:path>
              </a:pathLst>
            </a:custGeom>
            <a:blipFill>
              <a:blip r:embed="rId4">
                <a:alphaModFix amt="50000"/>
                <a:extLst>
                  <a:ext uri="{96DAC541-7B7A-43D3-8B79-37D633B846F1}">
                    <asvg:svgBlip xmlns:asvg="http://schemas.microsoft.com/office/drawing/2016/SVG/main" r:embed="rId5"/>
                  </a:ext>
                </a:extLst>
              </a:blip>
              <a:stretch>
                <a:fillRect l="0" t="0" r="0" b="0"/>
              </a:stretch>
            </a:blipFill>
            <a:ln cap="sq">
              <a:noFill/>
              <a:prstDash val="solid"/>
              <a:miter/>
            </a:ln>
          </p:spPr>
        </p:sp>
        <p:sp>
          <p:nvSpPr>
            <p:cNvPr name="Freeform 8" id="8"/>
            <p:cNvSpPr/>
            <p:nvPr/>
          </p:nvSpPr>
          <p:spPr>
            <a:xfrm flipH="false" flipV="false" rot="0">
              <a:off x="12299587" y="0"/>
              <a:ext cx="3074897" cy="2928839"/>
            </a:xfrm>
            <a:custGeom>
              <a:avLst/>
              <a:gdLst/>
              <a:ahLst/>
              <a:cxnLst/>
              <a:rect r="r" b="b" t="t" l="l"/>
              <a:pathLst>
                <a:path h="2928839" w="3074897">
                  <a:moveTo>
                    <a:pt x="0" y="0"/>
                  </a:moveTo>
                  <a:lnTo>
                    <a:pt x="3074897" y="0"/>
                  </a:lnTo>
                  <a:lnTo>
                    <a:pt x="3074897" y="2928839"/>
                  </a:lnTo>
                  <a:lnTo>
                    <a:pt x="0" y="2928839"/>
                  </a:lnTo>
                  <a:lnTo>
                    <a:pt x="0" y="0"/>
                  </a:lnTo>
                  <a:close/>
                </a:path>
              </a:pathLst>
            </a:custGeom>
            <a:blipFill>
              <a:blip r:embed="rId4">
                <a:alphaModFix amt="50000"/>
                <a:extLst>
                  <a:ext uri="{96DAC541-7B7A-43D3-8B79-37D633B846F1}">
                    <asvg:svgBlip xmlns:asvg="http://schemas.microsoft.com/office/drawing/2016/SVG/main" r:embed="rId5"/>
                  </a:ext>
                </a:extLst>
              </a:blip>
              <a:stretch>
                <a:fillRect l="0" t="0" r="0" b="0"/>
              </a:stretch>
            </a:blipFill>
            <a:ln cap="sq">
              <a:noFill/>
              <a:prstDash val="solid"/>
              <a:miter/>
            </a:ln>
          </p:spPr>
        </p:sp>
        <p:sp>
          <p:nvSpPr>
            <p:cNvPr name="Freeform 9" id="9"/>
            <p:cNvSpPr/>
            <p:nvPr/>
          </p:nvSpPr>
          <p:spPr>
            <a:xfrm flipH="false" flipV="false" rot="0">
              <a:off x="15374484" y="0"/>
              <a:ext cx="3074897" cy="2928839"/>
            </a:xfrm>
            <a:custGeom>
              <a:avLst/>
              <a:gdLst/>
              <a:ahLst/>
              <a:cxnLst/>
              <a:rect r="r" b="b" t="t" l="l"/>
              <a:pathLst>
                <a:path h="2928839" w="3074897">
                  <a:moveTo>
                    <a:pt x="0" y="0"/>
                  </a:moveTo>
                  <a:lnTo>
                    <a:pt x="3074897" y="0"/>
                  </a:lnTo>
                  <a:lnTo>
                    <a:pt x="3074897" y="2928839"/>
                  </a:lnTo>
                  <a:lnTo>
                    <a:pt x="0" y="2928839"/>
                  </a:lnTo>
                  <a:lnTo>
                    <a:pt x="0" y="0"/>
                  </a:lnTo>
                  <a:close/>
                </a:path>
              </a:pathLst>
            </a:custGeom>
            <a:blipFill>
              <a:blip r:embed="rId4">
                <a:alphaModFix amt="50000"/>
                <a:extLst>
                  <a:ext uri="{96DAC541-7B7A-43D3-8B79-37D633B846F1}">
                    <asvg:svgBlip xmlns:asvg="http://schemas.microsoft.com/office/drawing/2016/SVG/main" r:embed="rId5"/>
                  </a:ext>
                </a:extLst>
              </a:blip>
              <a:stretch>
                <a:fillRect l="0" t="0" r="0" b="0"/>
              </a:stretch>
            </a:blipFill>
            <a:ln cap="sq">
              <a:noFill/>
              <a:prstDash val="solid"/>
              <a:miter/>
            </a:ln>
          </p:spPr>
        </p:sp>
        <p:sp>
          <p:nvSpPr>
            <p:cNvPr name="Freeform 10" id="10"/>
            <p:cNvSpPr/>
            <p:nvPr/>
          </p:nvSpPr>
          <p:spPr>
            <a:xfrm flipH="false" flipV="false" rot="0">
              <a:off x="18447895" y="0"/>
              <a:ext cx="3074897" cy="2928839"/>
            </a:xfrm>
            <a:custGeom>
              <a:avLst/>
              <a:gdLst/>
              <a:ahLst/>
              <a:cxnLst/>
              <a:rect r="r" b="b" t="t" l="l"/>
              <a:pathLst>
                <a:path h="2928839" w="3074897">
                  <a:moveTo>
                    <a:pt x="0" y="0"/>
                  </a:moveTo>
                  <a:lnTo>
                    <a:pt x="3074896" y="0"/>
                  </a:lnTo>
                  <a:lnTo>
                    <a:pt x="3074896" y="2928839"/>
                  </a:lnTo>
                  <a:lnTo>
                    <a:pt x="0" y="2928839"/>
                  </a:lnTo>
                  <a:lnTo>
                    <a:pt x="0" y="0"/>
                  </a:lnTo>
                  <a:close/>
                </a:path>
              </a:pathLst>
            </a:custGeom>
            <a:blipFill>
              <a:blip r:embed="rId4">
                <a:alphaModFix amt="50000"/>
                <a:extLst>
                  <a:ext uri="{96DAC541-7B7A-43D3-8B79-37D633B846F1}">
                    <asvg:svgBlip xmlns:asvg="http://schemas.microsoft.com/office/drawing/2016/SVG/main" r:embed="rId5"/>
                  </a:ext>
                </a:extLst>
              </a:blip>
              <a:stretch>
                <a:fillRect l="0" t="0" r="0" b="0"/>
              </a:stretch>
            </a:blipFill>
            <a:ln cap="sq">
              <a:noFill/>
              <a:prstDash val="solid"/>
              <a:miter/>
            </a:ln>
          </p:spPr>
        </p:sp>
        <p:sp>
          <p:nvSpPr>
            <p:cNvPr name="Freeform 11" id="11"/>
            <p:cNvSpPr/>
            <p:nvPr/>
          </p:nvSpPr>
          <p:spPr>
            <a:xfrm flipH="false" flipV="false" rot="0">
              <a:off x="21522791" y="0"/>
              <a:ext cx="3074897" cy="2928839"/>
            </a:xfrm>
            <a:custGeom>
              <a:avLst/>
              <a:gdLst/>
              <a:ahLst/>
              <a:cxnLst/>
              <a:rect r="r" b="b" t="t" l="l"/>
              <a:pathLst>
                <a:path h="2928839" w="3074897">
                  <a:moveTo>
                    <a:pt x="0" y="0"/>
                  </a:moveTo>
                  <a:lnTo>
                    <a:pt x="3074897" y="0"/>
                  </a:lnTo>
                  <a:lnTo>
                    <a:pt x="3074897" y="2928839"/>
                  </a:lnTo>
                  <a:lnTo>
                    <a:pt x="0" y="2928839"/>
                  </a:lnTo>
                  <a:lnTo>
                    <a:pt x="0" y="0"/>
                  </a:lnTo>
                  <a:close/>
                </a:path>
              </a:pathLst>
            </a:custGeom>
            <a:blipFill>
              <a:blip r:embed="rId4">
                <a:alphaModFix amt="50000"/>
                <a:extLst>
                  <a:ext uri="{96DAC541-7B7A-43D3-8B79-37D633B846F1}">
                    <asvg:svgBlip xmlns:asvg="http://schemas.microsoft.com/office/drawing/2016/SVG/main" r:embed="rId5"/>
                  </a:ext>
                </a:extLst>
              </a:blip>
              <a:stretch>
                <a:fillRect l="0" t="0" r="0" b="0"/>
              </a:stretch>
            </a:blipFill>
            <a:ln cap="sq">
              <a:noFill/>
              <a:prstDash val="solid"/>
              <a:miter/>
            </a:ln>
          </p:spPr>
        </p:sp>
      </p:grpSp>
      <p:grpSp>
        <p:nvGrpSpPr>
          <p:cNvPr name="Group 12" id="12"/>
          <p:cNvGrpSpPr/>
          <p:nvPr/>
        </p:nvGrpSpPr>
        <p:grpSpPr>
          <a:xfrm rot="0">
            <a:off x="-55923" y="7829282"/>
            <a:ext cx="18448266" cy="2196629"/>
            <a:chOff x="0" y="0"/>
            <a:chExt cx="24597688" cy="2928839"/>
          </a:xfrm>
        </p:grpSpPr>
        <p:sp>
          <p:nvSpPr>
            <p:cNvPr name="Freeform 13" id="13"/>
            <p:cNvSpPr/>
            <p:nvPr/>
          </p:nvSpPr>
          <p:spPr>
            <a:xfrm flipH="false" flipV="false" rot="0">
              <a:off x="0" y="0"/>
              <a:ext cx="3074897" cy="2928839"/>
            </a:xfrm>
            <a:custGeom>
              <a:avLst/>
              <a:gdLst/>
              <a:ahLst/>
              <a:cxnLst/>
              <a:rect r="r" b="b" t="t" l="l"/>
              <a:pathLst>
                <a:path h="2928839" w="3074897">
                  <a:moveTo>
                    <a:pt x="0" y="0"/>
                  </a:moveTo>
                  <a:lnTo>
                    <a:pt x="3074897" y="0"/>
                  </a:lnTo>
                  <a:lnTo>
                    <a:pt x="3074897" y="2928839"/>
                  </a:lnTo>
                  <a:lnTo>
                    <a:pt x="0" y="2928839"/>
                  </a:lnTo>
                  <a:lnTo>
                    <a:pt x="0" y="0"/>
                  </a:lnTo>
                  <a:close/>
                </a:path>
              </a:pathLst>
            </a:custGeom>
            <a:blipFill>
              <a:blip r:embed="rId4">
                <a:alphaModFix amt="50000"/>
                <a:extLst>
                  <a:ext uri="{96DAC541-7B7A-43D3-8B79-37D633B846F1}">
                    <asvg:svgBlip xmlns:asvg="http://schemas.microsoft.com/office/drawing/2016/SVG/main" r:embed="rId5"/>
                  </a:ext>
                </a:extLst>
              </a:blip>
              <a:stretch>
                <a:fillRect l="0" t="0" r="0" b="0"/>
              </a:stretch>
            </a:blipFill>
            <a:ln cap="sq">
              <a:noFill/>
              <a:prstDash val="solid"/>
              <a:miter/>
            </a:ln>
          </p:spPr>
        </p:sp>
        <p:sp>
          <p:nvSpPr>
            <p:cNvPr name="Freeform 14" id="14"/>
            <p:cNvSpPr/>
            <p:nvPr/>
          </p:nvSpPr>
          <p:spPr>
            <a:xfrm flipH="false" flipV="false" rot="0">
              <a:off x="3074897" y="0"/>
              <a:ext cx="3074897" cy="2928839"/>
            </a:xfrm>
            <a:custGeom>
              <a:avLst/>
              <a:gdLst/>
              <a:ahLst/>
              <a:cxnLst/>
              <a:rect r="r" b="b" t="t" l="l"/>
              <a:pathLst>
                <a:path h="2928839" w="3074897">
                  <a:moveTo>
                    <a:pt x="0" y="0"/>
                  </a:moveTo>
                  <a:lnTo>
                    <a:pt x="3074897" y="0"/>
                  </a:lnTo>
                  <a:lnTo>
                    <a:pt x="3074897" y="2928839"/>
                  </a:lnTo>
                  <a:lnTo>
                    <a:pt x="0" y="2928839"/>
                  </a:lnTo>
                  <a:lnTo>
                    <a:pt x="0" y="0"/>
                  </a:lnTo>
                  <a:close/>
                </a:path>
              </a:pathLst>
            </a:custGeom>
            <a:blipFill>
              <a:blip r:embed="rId4">
                <a:alphaModFix amt="50000"/>
                <a:extLst>
                  <a:ext uri="{96DAC541-7B7A-43D3-8B79-37D633B846F1}">
                    <asvg:svgBlip xmlns:asvg="http://schemas.microsoft.com/office/drawing/2016/SVG/main" r:embed="rId5"/>
                  </a:ext>
                </a:extLst>
              </a:blip>
              <a:stretch>
                <a:fillRect l="0" t="0" r="0" b="0"/>
              </a:stretch>
            </a:blipFill>
            <a:ln cap="sq">
              <a:noFill/>
              <a:prstDash val="solid"/>
              <a:miter/>
            </a:ln>
          </p:spPr>
        </p:sp>
        <p:sp>
          <p:nvSpPr>
            <p:cNvPr name="Freeform 15" id="15"/>
            <p:cNvSpPr/>
            <p:nvPr/>
          </p:nvSpPr>
          <p:spPr>
            <a:xfrm flipH="false" flipV="false" rot="0">
              <a:off x="6149794" y="0"/>
              <a:ext cx="3074897" cy="2928839"/>
            </a:xfrm>
            <a:custGeom>
              <a:avLst/>
              <a:gdLst/>
              <a:ahLst/>
              <a:cxnLst/>
              <a:rect r="r" b="b" t="t" l="l"/>
              <a:pathLst>
                <a:path h="2928839" w="3074897">
                  <a:moveTo>
                    <a:pt x="0" y="0"/>
                  </a:moveTo>
                  <a:lnTo>
                    <a:pt x="3074896" y="0"/>
                  </a:lnTo>
                  <a:lnTo>
                    <a:pt x="3074896" y="2928839"/>
                  </a:lnTo>
                  <a:lnTo>
                    <a:pt x="0" y="2928839"/>
                  </a:lnTo>
                  <a:lnTo>
                    <a:pt x="0" y="0"/>
                  </a:lnTo>
                  <a:close/>
                </a:path>
              </a:pathLst>
            </a:custGeom>
            <a:blipFill>
              <a:blip r:embed="rId4">
                <a:alphaModFix amt="50000"/>
                <a:extLst>
                  <a:ext uri="{96DAC541-7B7A-43D3-8B79-37D633B846F1}">
                    <asvg:svgBlip xmlns:asvg="http://schemas.microsoft.com/office/drawing/2016/SVG/main" r:embed="rId5"/>
                  </a:ext>
                </a:extLst>
              </a:blip>
              <a:stretch>
                <a:fillRect l="0" t="0" r="0" b="0"/>
              </a:stretch>
            </a:blipFill>
            <a:ln cap="sq">
              <a:noFill/>
              <a:prstDash val="solid"/>
              <a:miter/>
            </a:ln>
          </p:spPr>
        </p:sp>
        <p:sp>
          <p:nvSpPr>
            <p:cNvPr name="Freeform 16" id="16"/>
            <p:cNvSpPr/>
            <p:nvPr/>
          </p:nvSpPr>
          <p:spPr>
            <a:xfrm flipH="false" flipV="false" rot="0">
              <a:off x="9224690" y="0"/>
              <a:ext cx="3074897" cy="2928839"/>
            </a:xfrm>
            <a:custGeom>
              <a:avLst/>
              <a:gdLst/>
              <a:ahLst/>
              <a:cxnLst/>
              <a:rect r="r" b="b" t="t" l="l"/>
              <a:pathLst>
                <a:path h="2928839" w="3074897">
                  <a:moveTo>
                    <a:pt x="0" y="0"/>
                  </a:moveTo>
                  <a:lnTo>
                    <a:pt x="3074897" y="0"/>
                  </a:lnTo>
                  <a:lnTo>
                    <a:pt x="3074897" y="2928839"/>
                  </a:lnTo>
                  <a:lnTo>
                    <a:pt x="0" y="2928839"/>
                  </a:lnTo>
                  <a:lnTo>
                    <a:pt x="0" y="0"/>
                  </a:lnTo>
                  <a:close/>
                </a:path>
              </a:pathLst>
            </a:custGeom>
            <a:blipFill>
              <a:blip r:embed="rId4">
                <a:alphaModFix amt="50000"/>
                <a:extLst>
                  <a:ext uri="{96DAC541-7B7A-43D3-8B79-37D633B846F1}">
                    <asvg:svgBlip xmlns:asvg="http://schemas.microsoft.com/office/drawing/2016/SVG/main" r:embed="rId5"/>
                  </a:ext>
                </a:extLst>
              </a:blip>
              <a:stretch>
                <a:fillRect l="0" t="0" r="0" b="0"/>
              </a:stretch>
            </a:blipFill>
            <a:ln cap="sq">
              <a:noFill/>
              <a:prstDash val="solid"/>
              <a:miter/>
            </a:ln>
          </p:spPr>
        </p:sp>
        <p:sp>
          <p:nvSpPr>
            <p:cNvPr name="Freeform 17" id="17"/>
            <p:cNvSpPr/>
            <p:nvPr/>
          </p:nvSpPr>
          <p:spPr>
            <a:xfrm flipH="false" flipV="false" rot="0">
              <a:off x="12299587" y="0"/>
              <a:ext cx="3074897" cy="2928839"/>
            </a:xfrm>
            <a:custGeom>
              <a:avLst/>
              <a:gdLst/>
              <a:ahLst/>
              <a:cxnLst/>
              <a:rect r="r" b="b" t="t" l="l"/>
              <a:pathLst>
                <a:path h="2928839" w="3074897">
                  <a:moveTo>
                    <a:pt x="0" y="0"/>
                  </a:moveTo>
                  <a:lnTo>
                    <a:pt x="3074897" y="0"/>
                  </a:lnTo>
                  <a:lnTo>
                    <a:pt x="3074897" y="2928839"/>
                  </a:lnTo>
                  <a:lnTo>
                    <a:pt x="0" y="2928839"/>
                  </a:lnTo>
                  <a:lnTo>
                    <a:pt x="0" y="0"/>
                  </a:lnTo>
                  <a:close/>
                </a:path>
              </a:pathLst>
            </a:custGeom>
            <a:blipFill>
              <a:blip r:embed="rId4">
                <a:alphaModFix amt="50000"/>
                <a:extLst>
                  <a:ext uri="{96DAC541-7B7A-43D3-8B79-37D633B846F1}">
                    <asvg:svgBlip xmlns:asvg="http://schemas.microsoft.com/office/drawing/2016/SVG/main" r:embed="rId5"/>
                  </a:ext>
                </a:extLst>
              </a:blip>
              <a:stretch>
                <a:fillRect l="0" t="0" r="0" b="0"/>
              </a:stretch>
            </a:blipFill>
            <a:ln cap="sq">
              <a:noFill/>
              <a:prstDash val="solid"/>
              <a:miter/>
            </a:ln>
          </p:spPr>
        </p:sp>
        <p:sp>
          <p:nvSpPr>
            <p:cNvPr name="Freeform 18" id="18"/>
            <p:cNvSpPr/>
            <p:nvPr/>
          </p:nvSpPr>
          <p:spPr>
            <a:xfrm flipH="false" flipV="false" rot="0">
              <a:off x="15374484" y="0"/>
              <a:ext cx="3074897" cy="2928839"/>
            </a:xfrm>
            <a:custGeom>
              <a:avLst/>
              <a:gdLst/>
              <a:ahLst/>
              <a:cxnLst/>
              <a:rect r="r" b="b" t="t" l="l"/>
              <a:pathLst>
                <a:path h="2928839" w="3074897">
                  <a:moveTo>
                    <a:pt x="0" y="0"/>
                  </a:moveTo>
                  <a:lnTo>
                    <a:pt x="3074897" y="0"/>
                  </a:lnTo>
                  <a:lnTo>
                    <a:pt x="3074897" y="2928839"/>
                  </a:lnTo>
                  <a:lnTo>
                    <a:pt x="0" y="2928839"/>
                  </a:lnTo>
                  <a:lnTo>
                    <a:pt x="0" y="0"/>
                  </a:lnTo>
                  <a:close/>
                </a:path>
              </a:pathLst>
            </a:custGeom>
            <a:blipFill>
              <a:blip r:embed="rId4">
                <a:alphaModFix amt="50000"/>
                <a:extLst>
                  <a:ext uri="{96DAC541-7B7A-43D3-8B79-37D633B846F1}">
                    <asvg:svgBlip xmlns:asvg="http://schemas.microsoft.com/office/drawing/2016/SVG/main" r:embed="rId5"/>
                  </a:ext>
                </a:extLst>
              </a:blip>
              <a:stretch>
                <a:fillRect l="0" t="0" r="0" b="0"/>
              </a:stretch>
            </a:blipFill>
            <a:ln cap="sq">
              <a:noFill/>
              <a:prstDash val="solid"/>
              <a:miter/>
            </a:ln>
          </p:spPr>
        </p:sp>
        <p:sp>
          <p:nvSpPr>
            <p:cNvPr name="Freeform 19" id="19"/>
            <p:cNvSpPr/>
            <p:nvPr/>
          </p:nvSpPr>
          <p:spPr>
            <a:xfrm flipH="false" flipV="false" rot="0">
              <a:off x="18447895" y="0"/>
              <a:ext cx="3074897" cy="2928839"/>
            </a:xfrm>
            <a:custGeom>
              <a:avLst/>
              <a:gdLst/>
              <a:ahLst/>
              <a:cxnLst/>
              <a:rect r="r" b="b" t="t" l="l"/>
              <a:pathLst>
                <a:path h="2928839" w="3074897">
                  <a:moveTo>
                    <a:pt x="0" y="0"/>
                  </a:moveTo>
                  <a:lnTo>
                    <a:pt x="3074896" y="0"/>
                  </a:lnTo>
                  <a:lnTo>
                    <a:pt x="3074896" y="2928839"/>
                  </a:lnTo>
                  <a:lnTo>
                    <a:pt x="0" y="2928839"/>
                  </a:lnTo>
                  <a:lnTo>
                    <a:pt x="0" y="0"/>
                  </a:lnTo>
                  <a:close/>
                </a:path>
              </a:pathLst>
            </a:custGeom>
            <a:blipFill>
              <a:blip r:embed="rId4">
                <a:alphaModFix amt="50000"/>
                <a:extLst>
                  <a:ext uri="{96DAC541-7B7A-43D3-8B79-37D633B846F1}">
                    <asvg:svgBlip xmlns:asvg="http://schemas.microsoft.com/office/drawing/2016/SVG/main" r:embed="rId5"/>
                  </a:ext>
                </a:extLst>
              </a:blip>
              <a:stretch>
                <a:fillRect l="0" t="0" r="0" b="0"/>
              </a:stretch>
            </a:blipFill>
            <a:ln cap="sq">
              <a:noFill/>
              <a:prstDash val="solid"/>
              <a:miter/>
            </a:ln>
          </p:spPr>
        </p:sp>
        <p:sp>
          <p:nvSpPr>
            <p:cNvPr name="Freeform 20" id="20"/>
            <p:cNvSpPr/>
            <p:nvPr/>
          </p:nvSpPr>
          <p:spPr>
            <a:xfrm flipH="false" flipV="false" rot="0">
              <a:off x="21522791" y="0"/>
              <a:ext cx="3074897" cy="2928839"/>
            </a:xfrm>
            <a:custGeom>
              <a:avLst/>
              <a:gdLst/>
              <a:ahLst/>
              <a:cxnLst/>
              <a:rect r="r" b="b" t="t" l="l"/>
              <a:pathLst>
                <a:path h="2928839" w="3074897">
                  <a:moveTo>
                    <a:pt x="0" y="0"/>
                  </a:moveTo>
                  <a:lnTo>
                    <a:pt x="3074897" y="0"/>
                  </a:lnTo>
                  <a:lnTo>
                    <a:pt x="3074897" y="2928839"/>
                  </a:lnTo>
                  <a:lnTo>
                    <a:pt x="0" y="2928839"/>
                  </a:lnTo>
                  <a:lnTo>
                    <a:pt x="0" y="0"/>
                  </a:lnTo>
                  <a:close/>
                </a:path>
              </a:pathLst>
            </a:custGeom>
            <a:blipFill>
              <a:blip r:embed="rId4">
                <a:alphaModFix amt="50000"/>
                <a:extLst>
                  <a:ext uri="{96DAC541-7B7A-43D3-8B79-37D633B846F1}">
                    <asvg:svgBlip xmlns:asvg="http://schemas.microsoft.com/office/drawing/2016/SVG/main" r:embed="rId5"/>
                  </a:ext>
                </a:extLst>
              </a:blip>
              <a:stretch>
                <a:fillRect l="0" t="0" r="0" b="0"/>
              </a:stretch>
            </a:blipFill>
            <a:ln cap="sq">
              <a:noFill/>
              <a:prstDash val="solid"/>
              <a:miter/>
            </a:ln>
          </p:spPr>
        </p:sp>
      </p:grpSp>
      <p:sp>
        <p:nvSpPr>
          <p:cNvPr name="Freeform 21" id="21"/>
          <p:cNvSpPr/>
          <p:nvPr/>
        </p:nvSpPr>
        <p:spPr>
          <a:xfrm flipH="false" flipV="false" rot="0">
            <a:off x="1028700" y="4595916"/>
            <a:ext cx="3921432" cy="3294003"/>
          </a:xfrm>
          <a:custGeom>
            <a:avLst/>
            <a:gdLst/>
            <a:ahLst/>
            <a:cxnLst/>
            <a:rect r="r" b="b" t="t" l="l"/>
            <a:pathLst>
              <a:path h="3294003" w="3921432">
                <a:moveTo>
                  <a:pt x="0" y="0"/>
                </a:moveTo>
                <a:lnTo>
                  <a:pt x="3921432" y="0"/>
                </a:lnTo>
                <a:lnTo>
                  <a:pt x="3921432" y="3294002"/>
                </a:lnTo>
                <a:lnTo>
                  <a:pt x="0" y="3294002"/>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22" id="22"/>
          <p:cNvSpPr txBox="true"/>
          <p:nvPr/>
        </p:nvSpPr>
        <p:spPr>
          <a:xfrm rot="0">
            <a:off x="4584086" y="5855040"/>
            <a:ext cx="4584125" cy="1749425"/>
          </a:xfrm>
          <a:prstGeom prst="rect">
            <a:avLst/>
          </a:prstGeom>
        </p:spPr>
        <p:txBody>
          <a:bodyPr anchor="t" rtlCol="false" tIns="0" lIns="0" bIns="0" rIns="0">
            <a:spAutoFit/>
          </a:bodyPr>
          <a:lstStyle/>
          <a:p>
            <a:pPr algn="l" marL="0" indent="0" lvl="0">
              <a:lnSpc>
                <a:spcPts val="7000"/>
              </a:lnSpc>
              <a:spcBef>
                <a:spcPct val="0"/>
              </a:spcBef>
            </a:pPr>
            <a:r>
              <a:rPr lang="en-US" sz="5000" spc="-180">
                <a:solidFill>
                  <a:srgbClr val="000000"/>
                </a:solidFill>
                <a:latin typeface="Caveat"/>
                <a:ea typeface="Caveat"/>
                <a:cs typeface="Caveat"/>
                <a:sym typeface="Caveat"/>
              </a:rPr>
              <a:t>Fill out application at NMVOTE.ORG</a:t>
            </a:r>
          </a:p>
        </p:txBody>
      </p:sp>
      <p:sp>
        <p:nvSpPr>
          <p:cNvPr name="TextBox 23" id="23"/>
          <p:cNvSpPr txBox="true"/>
          <p:nvPr/>
        </p:nvSpPr>
        <p:spPr>
          <a:xfrm rot="0">
            <a:off x="12675175" y="5855040"/>
            <a:ext cx="4584125" cy="1749425"/>
          </a:xfrm>
          <a:prstGeom prst="rect">
            <a:avLst/>
          </a:prstGeom>
        </p:spPr>
        <p:txBody>
          <a:bodyPr anchor="t" rtlCol="false" tIns="0" lIns="0" bIns="0" rIns="0">
            <a:spAutoFit/>
          </a:bodyPr>
          <a:lstStyle/>
          <a:p>
            <a:pPr algn="l" marL="0" indent="0" lvl="0">
              <a:lnSpc>
                <a:spcPts val="7000"/>
              </a:lnSpc>
              <a:spcBef>
                <a:spcPct val="0"/>
              </a:spcBef>
            </a:pPr>
            <a:r>
              <a:rPr lang="en-US" sz="5000" spc="-180">
                <a:solidFill>
                  <a:srgbClr val="000000"/>
                </a:solidFill>
                <a:latin typeface="Caveat"/>
                <a:ea typeface="Caveat"/>
                <a:cs typeface="Caveat"/>
                <a:sym typeface="Caveat"/>
              </a:rPr>
              <a:t>Contacting your County Clerk’s Office</a:t>
            </a:r>
          </a:p>
        </p:txBody>
      </p:sp>
      <p:sp>
        <p:nvSpPr>
          <p:cNvPr name="TextBox 24" id="24"/>
          <p:cNvSpPr txBox="true"/>
          <p:nvPr/>
        </p:nvSpPr>
        <p:spPr>
          <a:xfrm rot="0">
            <a:off x="787058" y="747816"/>
            <a:ext cx="16713883" cy="3019425"/>
          </a:xfrm>
          <a:prstGeom prst="rect">
            <a:avLst/>
          </a:prstGeom>
        </p:spPr>
        <p:txBody>
          <a:bodyPr anchor="t" rtlCol="false" tIns="0" lIns="0" bIns="0" rIns="0">
            <a:spAutoFit/>
          </a:bodyPr>
          <a:lstStyle/>
          <a:p>
            <a:pPr algn="ctr">
              <a:lnSpc>
                <a:spcPts val="11999"/>
              </a:lnSpc>
            </a:pPr>
            <a:r>
              <a:rPr lang="en-US" sz="9999" b="true">
                <a:solidFill>
                  <a:srgbClr val="3C8AFF"/>
                </a:solidFill>
                <a:latin typeface="Playfair Display Bold"/>
                <a:ea typeface="Playfair Display Bold"/>
                <a:cs typeface="Playfair Display Bold"/>
                <a:sym typeface="Playfair Display Bold"/>
              </a:rPr>
              <a:t>Absentee/Mail-In</a:t>
            </a:r>
          </a:p>
          <a:p>
            <a:pPr algn="ctr" marL="0" indent="0" lvl="0">
              <a:lnSpc>
                <a:spcPts val="11999"/>
              </a:lnSpc>
              <a:spcBef>
                <a:spcPct val="0"/>
              </a:spcBef>
            </a:pPr>
            <a:r>
              <a:rPr lang="en-US" b="true" sz="9999" i="true">
                <a:solidFill>
                  <a:srgbClr val="F86D6D"/>
                </a:solidFill>
                <a:latin typeface="Playfair Display Bold Italics"/>
                <a:ea typeface="Playfair Display Bold Italics"/>
                <a:cs typeface="Playfair Display Bold Italics"/>
                <a:sym typeface="Playfair Display Bold Italics"/>
              </a:rPr>
              <a:t>Voting</a:t>
            </a:r>
          </a:p>
        </p:txBody>
      </p:sp>
      <p:sp>
        <p:nvSpPr>
          <p:cNvPr name="Freeform 25" id="25"/>
          <p:cNvSpPr/>
          <p:nvPr/>
        </p:nvSpPr>
        <p:spPr>
          <a:xfrm flipH="true" flipV="false" rot="0">
            <a:off x="9751592" y="4595916"/>
            <a:ext cx="3292151" cy="2861179"/>
          </a:xfrm>
          <a:custGeom>
            <a:avLst/>
            <a:gdLst/>
            <a:ahLst/>
            <a:cxnLst/>
            <a:rect r="r" b="b" t="t" l="l"/>
            <a:pathLst>
              <a:path h="2861179" w="3292151">
                <a:moveTo>
                  <a:pt x="3292151" y="0"/>
                </a:moveTo>
                <a:lnTo>
                  <a:pt x="0" y="0"/>
                </a:lnTo>
                <a:lnTo>
                  <a:pt x="0" y="2861178"/>
                </a:lnTo>
                <a:lnTo>
                  <a:pt x="3292151" y="2861178"/>
                </a:lnTo>
                <a:lnTo>
                  <a:pt x="3292151" y="0"/>
                </a:lnTo>
                <a:close/>
              </a:path>
            </a:pathLst>
          </a:custGeom>
          <a:blipFill>
            <a:blip r:embed="rId8">
              <a:extLst>
                <a:ext uri="{96DAC541-7B7A-43D3-8B79-37D633B846F1}">
                  <asvg:svgBlip xmlns:asvg="http://schemas.microsoft.com/office/drawing/2016/SVG/main" r:embed="rId9"/>
                </a:ext>
              </a:extLst>
            </a:blip>
            <a:stretch>
              <a:fillRect l="0" t="0" r="0" b="0"/>
            </a:stretch>
          </a:blipFill>
        </p:spPr>
      </p:sp>
      <p:grpSp>
        <p:nvGrpSpPr>
          <p:cNvPr name="Group 26" id="26"/>
          <p:cNvGrpSpPr/>
          <p:nvPr/>
        </p:nvGrpSpPr>
        <p:grpSpPr>
          <a:xfrm rot="0">
            <a:off x="5659164" y="4226265"/>
            <a:ext cx="1504950" cy="1504950"/>
            <a:chOff x="0" y="0"/>
            <a:chExt cx="812800" cy="812800"/>
          </a:xfrm>
        </p:grpSpPr>
        <p:sp>
          <p:nvSpPr>
            <p:cNvPr name="Freeform 27" id="27"/>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F86D6D">
                    <a:alpha val="100000"/>
                  </a:srgbClr>
                </a:gs>
                <a:gs pos="100000">
                  <a:srgbClr val="3B8AFF">
                    <a:alpha val="100000"/>
                  </a:srgbClr>
                </a:gs>
              </a:gsLst>
              <a:lin ang="2700000"/>
            </a:gradFill>
            <a:ln cap="sq">
              <a:noFill/>
              <a:prstDash val="solid"/>
              <a:miter/>
            </a:ln>
          </p:spPr>
        </p:sp>
        <p:sp>
          <p:nvSpPr>
            <p:cNvPr name="TextBox 28" id="28"/>
            <p:cNvSpPr txBox="true"/>
            <p:nvPr/>
          </p:nvSpPr>
          <p:spPr>
            <a:xfrm>
              <a:off x="76200" y="38100"/>
              <a:ext cx="660400" cy="698500"/>
            </a:xfrm>
            <a:prstGeom prst="rect">
              <a:avLst/>
            </a:prstGeom>
          </p:spPr>
          <p:txBody>
            <a:bodyPr anchor="ctr" rtlCol="false" tIns="50800" lIns="50800" bIns="50800" rIns="50800"/>
            <a:lstStyle/>
            <a:p>
              <a:pPr algn="ctr" marL="0" indent="0" lvl="0">
                <a:lnSpc>
                  <a:spcPts val="2520"/>
                </a:lnSpc>
                <a:spcBef>
                  <a:spcPct val="0"/>
                </a:spcBef>
              </a:pPr>
            </a:p>
          </p:txBody>
        </p:sp>
      </p:grpSp>
      <p:sp>
        <p:nvSpPr>
          <p:cNvPr name="TextBox 29" id="29"/>
          <p:cNvSpPr txBox="true"/>
          <p:nvPr/>
        </p:nvSpPr>
        <p:spPr>
          <a:xfrm rot="0">
            <a:off x="5875766" y="4422362"/>
            <a:ext cx="989881" cy="995157"/>
          </a:xfrm>
          <a:prstGeom prst="rect">
            <a:avLst/>
          </a:prstGeom>
        </p:spPr>
        <p:txBody>
          <a:bodyPr anchor="t" rtlCol="false" tIns="0" lIns="0" bIns="0" rIns="0">
            <a:spAutoFit/>
          </a:bodyPr>
          <a:lstStyle/>
          <a:p>
            <a:pPr algn="ctr" marL="0" indent="0" lvl="0">
              <a:lnSpc>
                <a:spcPts val="8148"/>
              </a:lnSpc>
              <a:spcBef>
                <a:spcPct val="0"/>
              </a:spcBef>
            </a:pPr>
            <a:r>
              <a:rPr lang="en-US" sz="5820" spc="-209">
                <a:solidFill>
                  <a:srgbClr val="FFFFFF"/>
                </a:solidFill>
                <a:latin typeface="Caveat"/>
                <a:ea typeface="Caveat"/>
                <a:cs typeface="Caveat"/>
                <a:sym typeface="Caveat"/>
              </a:rPr>
              <a:t>01. </a:t>
            </a:r>
          </a:p>
        </p:txBody>
      </p:sp>
      <p:grpSp>
        <p:nvGrpSpPr>
          <p:cNvPr name="Group 30" id="30"/>
          <p:cNvGrpSpPr/>
          <p:nvPr/>
        </p:nvGrpSpPr>
        <p:grpSpPr>
          <a:xfrm rot="0">
            <a:off x="13967668" y="4226265"/>
            <a:ext cx="1504950" cy="1504950"/>
            <a:chOff x="0" y="0"/>
            <a:chExt cx="812800" cy="812800"/>
          </a:xfrm>
        </p:grpSpPr>
        <p:sp>
          <p:nvSpPr>
            <p:cNvPr name="Freeform 31" id="31"/>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F86D6D">
                    <a:alpha val="100000"/>
                  </a:srgbClr>
                </a:gs>
                <a:gs pos="100000">
                  <a:srgbClr val="3B8AFF">
                    <a:alpha val="100000"/>
                  </a:srgbClr>
                </a:gs>
              </a:gsLst>
              <a:lin ang="2700000"/>
            </a:gradFill>
            <a:ln cap="sq">
              <a:noFill/>
              <a:prstDash val="solid"/>
              <a:miter/>
            </a:ln>
          </p:spPr>
        </p:sp>
        <p:sp>
          <p:nvSpPr>
            <p:cNvPr name="TextBox 32" id="32"/>
            <p:cNvSpPr txBox="true"/>
            <p:nvPr/>
          </p:nvSpPr>
          <p:spPr>
            <a:xfrm>
              <a:off x="76200" y="38100"/>
              <a:ext cx="660400" cy="698500"/>
            </a:xfrm>
            <a:prstGeom prst="rect">
              <a:avLst/>
            </a:prstGeom>
          </p:spPr>
          <p:txBody>
            <a:bodyPr anchor="ctr" rtlCol="false" tIns="50800" lIns="50800" bIns="50800" rIns="50800"/>
            <a:lstStyle/>
            <a:p>
              <a:pPr algn="ctr" marL="0" indent="0" lvl="0">
                <a:lnSpc>
                  <a:spcPts val="2520"/>
                </a:lnSpc>
                <a:spcBef>
                  <a:spcPct val="0"/>
                </a:spcBef>
              </a:pPr>
            </a:p>
          </p:txBody>
        </p:sp>
      </p:grpSp>
      <p:sp>
        <p:nvSpPr>
          <p:cNvPr name="TextBox 33" id="33"/>
          <p:cNvSpPr txBox="true"/>
          <p:nvPr/>
        </p:nvSpPr>
        <p:spPr>
          <a:xfrm rot="0">
            <a:off x="14225203" y="4424335"/>
            <a:ext cx="989881" cy="995157"/>
          </a:xfrm>
          <a:prstGeom prst="rect">
            <a:avLst/>
          </a:prstGeom>
        </p:spPr>
        <p:txBody>
          <a:bodyPr anchor="t" rtlCol="false" tIns="0" lIns="0" bIns="0" rIns="0">
            <a:spAutoFit/>
          </a:bodyPr>
          <a:lstStyle/>
          <a:p>
            <a:pPr algn="ctr" marL="0" indent="0" lvl="0">
              <a:lnSpc>
                <a:spcPts val="8148"/>
              </a:lnSpc>
              <a:spcBef>
                <a:spcPct val="0"/>
              </a:spcBef>
            </a:pPr>
            <a:r>
              <a:rPr lang="en-US" sz="5820" spc="-209">
                <a:solidFill>
                  <a:srgbClr val="FFFFFF"/>
                </a:solidFill>
                <a:latin typeface="Caveat"/>
                <a:ea typeface="Caveat"/>
                <a:cs typeface="Caveat"/>
                <a:sym typeface="Caveat"/>
              </a:rPr>
              <a:t>02. </a:t>
            </a:r>
          </a:p>
        </p:txBody>
      </p:sp>
    </p:spTree>
  </p:cSld>
  <p:clrMapOvr>
    <a:masterClrMapping/>
  </p:clrMapOvr>
  <p:transition spd="slow">
    <p:push dir="l"/>
  </p:transition>
</p:sld>
</file>

<file path=ppt/slides/slide1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38888" r="0" b="-38888"/>
            </a:stretch>
          </a:blipFill>
        </p:spPr>
      </p:sp>
      <p:grpSp>
        <p:nvGrpSpPr>
          <p:cNvPr name="Group 3" id="3"/>
          <p:cNvGrpSpPr/>
          <p:nvPr/>
        </p:nvGrpSpPr>
        <p:grpSpPr>
          <a:xfrm rot="0">
            <a:off x="-55923" y="369829"/>
            <a:ext cx="18448266" cy="2196629"/>
            <a:chOff x="0" y="0"/>
            <a:chExt cx="24597688" cy="2928839"/>
          </a:xfrm>
        </p:grpSpPr>
        <p:sp>
          <p:nvSpPr>
            <p:cNvPr name="Freeform 4" id="4"/>
            <p:cNvSpPr/>
            <p:nvPr/>
          </p:nvSpPr>
          <p:spPr>
            <a:xfrm flipH="false" flipV="false" rot="0">
              <a:off x="0" y="0"/>
              <a:ext cx="3074897" cy="2928839"/>
            </a:xfrm>
            <a:custGeom>
              <a:avLst/>
              <a:gdLst/>
              <a:ahLst/>
              <a:cxnLst/>
              <a:rect r="r" b="b" t="t" l="l"/>
              <a:pathLst>
                <a:path h="2928839" w="3074897">
                  <a:moveTo>
                    <a:pt x="0" y="0"/>
                  </a:moveTo>
                  <a:lnTo>
                    <a:pt x="3074897" y="0"/>
                  </a:lnTo>
                  <a:lnTo>
                    <a:pt x="3074897" y="2928839"/>
                  </a:lnTo>
                  <a:lnTo>
                    <a:pt x="0" y="2928839"/>
                  </a:lnTo>
                  <a:lnTo>
                    <a:pt x="0" y="0"/>
                  </a:lnTo>
                  <a:close/>
                </a:path>
              </a:pathLst>
            </a:custGeom>
            <a:blipFill>
              <a:blip r:embed="rId4">
                <a:alphaModFix amt="50000"/>
                <a:extLst>
                  <a:ext uri="{96DAC541-7B7A-43D3-8B79-37D633B846F1}">
                    <asvg:svgBlip xmlns:asvg="http://schemas.microsoft.com/office/drawing/2016/SVG/main" r:embed="rId5"/>
                  </a:ext>
                </a:extLst>
              </a:blip>
              <a:stretch>
                <a:fillRect l="0" t="0" r="0" b="0"/>
              </a:stretch>
            </a:blipFill>
            <a:ln cap="sq">
              <a:noFill/>
              <a:prstDash val="solid"/>
              <a:miter/>
            </a:ln>
          </p:spPr>
        </p:sp>
        <p:sp>
          <p:nvSpPr>
            <p:cNvPr name="Freeform 5" id="5"/>
            <p:cNvSpPr/>
            <p:nvPr/>
          </p:nvSpPr>
          <p:spPr>
            <a:xfrm flipH="false" flipV="false" rot="0">
              <a:off x="3074897" y="0"/>
              <a:ext cx="3074897" cy="2928839"/>
            </a:xfrm>
            <a:custGeom>
              <a:avLst/>
              <a:gdLst/>
              <a:ahLst/>
              <a:cxnLst/>
              <a:rect r="r" b="b" t="t" l="l"/>
              <a:pathLst>
                <a:path h="2928839" w="3074897">
                  <a:moveTo>
                    <a:pt x="0" y="0"/>
                  </a:moveTo>
                  <a:lnTo>
                    <a:pt x="3074897" y="0"/>
                  </a:lnTo>
                  <a:lnTo>
                    <a:pt x="3074897" y="2928839"/>
                  </a:lnTo>
                  <a:lnTo>
                    <a:pt x="0" y="2928839"/>
                  </a:lnTo>
                  <a:lnTo>
                    <a:pt x="0" y="0"/>
                  </a:lnTo>
                  <a:close/>
                </a:path>
              </a:pathLst>
            </a:custGeom>
            <a:blipFill>
              <a:blip r:embed="rId4">
                <a:alphaModFix amt="50000"/>
                <a:extLst>
                  <a:ext uri="{96DAC541-7B7A-43D3-8B79-37D633B846F1}">
                    <asvg:svgBlip xmlns:asvg="http://schemas.microsoft.com/office/drawing/2016/SVG/main" r:embed="rId5"/>
                  </a:ext>
                </a:extLst>
              </a:blip>
              <a:stretch>
                <a:fillRect l="0" t="0" r="0" b="0"/>
              </a:stretch>
            </a:blipFill>
            <a:ln cap="sq">
              <a:noFill/>
              <a:prstDash val="solid"/>
              <a:miter/>
            </a:ln>
          </p:spPr>
        </p:sp>
        <p:sp>
          <p:nvSpPr>
            <p:cNvPr name="Freeform 6" id="6"/>
            <p:cNvSpPr/>
            <p:nvPr/>
          </p:nvSpPr>
          <p:spPr>
            <a:xfrm flipH="false" flipV="false" rot="0">
              <a:off x="6149794" y="0"/>
              <a:ext cx="3074897" cy="2928839"/>
            </a:xfrm>
            <a:custGeom>
              <a:avLst/>
              <a:gdLst/>
              <a:ahLst/>
              <a:cxnLst/>
              <a:rect r="r" b="b" t="t" l="l"/>
              <a:pathLst>
                <a:path h="2928839" w="3074897">
                  <a:moveTo>
                    <a:pt x="0" y="0"/>
                  </a:moveTo>
                  <a:lnTo>
                    <a:pt x="3074896" y="0"/>
                  </a:lnTo>
                  <a:lnTo>
                    <a:pt x="3074896" y="2928839"/>
                  </a:lnTo>
                  <a:lnTo>
                    <a:pt x="0" y="2928839"/>
                  </a:lnTo>
                  <a:lnTo>
                    <a:pt x="0" y="0"/>
                  </a:lnTo>
                  <a:close/>
                </a:path>
              </a:pathLst>
            </a:custGeom>
            <a:blipFill>
              <a:blip r:embed="rId4">
                <a:alphaModFix amt="50000"/>
                <a:extLst>
                  <a:ext uri="{96DAC541-7B7A-43D3-8B79-37D633B846F1}">
                    <asvg:svgBlip xmlns:asvg="http://schemas.microsoft.com/office/drawing/2016/SVG/main" r:embed="rId5"/>
                  </a:ext>
                </a:extLst>
              </a:blip>
              <a:stretch>
                <a:fillRect l="0" t="0" r="0" b="0"/>
              </a:stretch>
            </a:blipFill>
            <a:ln cap="sq">
              <a:noFill/>
              <a:prstDash val="solid"/>
              <a:miter/>
            </a:ln>
          </p:spPr>
        </p:sp>
        <p:sp>
          <p:nvSpPr>
            <p:cNvPr name="Freeform 7" id="7"/>
            <p:cNvSpPr/>
            <p:nvPr/>
          </p:nvSpPr>
          <p:spPr>
            <a:xfrm flipH="false" flipV="false" rot="0">
              <a:off x="9224690" y="0"/>
              <a:ext cx="3074897" cy="2928839"/>
            </a:xfrm>
            <a:custGeom>
              <a:avLst/>
              <a:gdLst/>
              <a:ahLst/>
              <a:cxnLst/>
              <a:rect r="r" b="b" t="t" l="l"/>
              <a:pathLst>
                <a:path h="2928839" w="3074897">
                  <a:moveTo>
                    <a:pt x="0" y="0"/>
                  </a:moveTo>
                  <a:lnTo>
                    <a:pt x="3074897" y="0"/>
                  </a:lnTo>
                  <a:lnTo>
                    <a:pt x="3074897" y="2928839"/>
                  </a:lnTo>
                  <a:lnTo>
                    <a:pt x="0" y="2928839"/>
                  </a:lnTo>
                  <a:lnTo>
                    <a:pt x="0" y="0"/>
                  </a:lnTo>
                  <a:close/>
                </a:path>
              </a:pathLst>
            </a:custGeom>
            <a:blipFill>
              <a:blip r:embed="rId4">
                <a:alphaModFix amt="50000"/>
                <a:extLst>
                  <a:ext uri="{96DAC541-7B7A-43D3-8B79-37D633B846F1}">
                    <asvg:svgBlip xmlns:asvg="http://schemas.microsoft.com/office/drawing/2016/SVG/main" r:embed="rId5"/>
                  </a:ext>
                </a:extLst>
              </a:blip>
              <a:stretch>
                <a:fillRect l="0" t="0" r="0" b="0"/>
              </a:stretch>
            </a:blipFill>
            <a:ln cap="sq">
              <a:noFill/>
              <a:prstDash val="solid"/>
              <a:miter/>
            </a:ln>
          </p:spPr>
        </p:sp>
        <p:sp>
          <p:nvSpPr>
            <p:cNvPr name="Freeform 8" id="8"/>
            <p:cNvSpPr/>
            <p:nvPr/>
          </p:nvSpPr>
          <p:spPr>
            <a:xfrm flipH="false" flipV="false" rot="0">
              <a:off x="12299587" y="0"/>
              <a:ext cx="3074897" cy="2928839"/>
            </a:xfrm>
            <a:custGeom>
              <a:avLst/>
              <a:gdLst/>
              <a:ahLst/>
              <a:cxnLst/>
              <a:rect r="r" b="b" t="t" l="l"/>
              <a:pathLst>
                <a:path h="2928839" w="3074897">
                  <a:moveTo>
                    <a:pt x="0" y="0"/>
                  </a:moveTo>
                  <a:lnTo>
                    <a:pt x="3074897" y="0"/>
                  </a:lnTo>
                  <a:lnTo>
                    <a:pt x="3074897" y="2928839"/>
                  </a:lnTo>
                  <a:lnTo>
                    <a:pt x="0" y="2928839"/>
                  </a:lnTo>
                  <a:lnTo>
                    <a:pt x="0" y="0"/>
                  </a:lnTo>
                  <a:close/>
                </a:path>
              </a:pathLst>
            </a:custGeom>
            <a:blipFill>
              <a:blip r:embed="rId4">
                <a:alphaModFix amt="50000"/>
                <a:extLst>
                  <a:ext uri="{96DAC541-7B7A-43D3-8B79-37D633B846F1}">
                    <asvg:svgBlip xmlns:asvg="http://schemas.microsoft.com/office/drawing/2016/SVG/main" r:embed="rId5"/>
                  </a:ext>
                </a:extLst>
              </a:blip>
              <a:stretch>
                <a:fillRect l="0" t="0" r="0" b="0"/>
              </a:stretch>
            </a:blipFill>
            <a:ln cap="sq">
              <a:noFill/>
              <a:prstDash val="solid"/>
              <a:miter/>
            </a:ln>
          </p:spPr>
        </p:sp>
        <p:sp>
          <p:nvSpPr>
            <p:cNvPr name="Freeform 9" id="9"/>
            <p:cNvSpPr/>
            <p:nvPr/>
          </p:nvSpPr>
          <p:spPr>
            <a:xfrm flipH="false" flipV="false" rot="0">
              <a:off x="15374484" y="0"/>
              <a:ext cx="3074897" cy="2928839"/>
            </a:xfrm>
            <a:custGeom>
              <a:avLst/>
              <a:gdLst/>
              <a:ahLst/>
              <a:cxnLst/>
              <a:rect r="r" b="b" t="t" l="l"/>
              <a:pathLst>
                <a:path h="2928839" w="3074897">
                  <a:moveTo>
                    <a:pt x="0" y="0"/>
                  </a:moveTo>
                  <a:lnTo>
                    <a:pt x="3074897" y="0"/>
                  </a:lnTo>
                  <a:lnTo>
                    <a:pt x="3074897" y="2928839"/>
                  </a:lnTo>
                  <a:lnTo>
                    <a:pt x="0" y="2928839"/>
                  </a:lnTo>
                  <a:lnTo>
                    <a:pt x="0" y="0"/>
                  </a:lnTo>
                  <a:close/>
                </a:path>
              </a:pathLst>
            </a:custGeom>
            <a:blipFill>
              <a:blip r:embed="rId4">
                <a:alphaModFix amt="50000"/>
                <a:extLst>
                  <a:ext uri="{96DAC541-7B7A-43D3-8B79-37D633B846F1}">
                    <asvg:svgBlip xmlns:asvg="http://schemas.microsoft.com/office/drawing/2016/SVG/main" r:embed="rId5"/>
                  </a:ext>
                </a:extLst>
              </a:blip>
              <a:stretch>
                <a:fillRect l="0" t="0" r="0" b="0"/>
              </a:stretch>
            </a:blipFill>
            <a:ln cap="sq">
              <a:noFill/>
              <a:prstDash val="solid"/>
              <a:miter/>
            </a:ln>
          </p:spPr>
        </p:sp>
        <p:sp>
          <p:nvSpPr>
            <p:cNvPr name="Freeform 10" id="10"/>
            <p:cNvSpPr/>
            <p:nvPr/>
          </p:nvSpPr>
          <p:spPr>
            <a:xfrm flipH="false" flipV="false" rot="0">
              <a:off x="18447895" y="0"/>
              <a:ext cx="3074897" cy="2928839"/>
            </a:xfrm>
            <a:custGeom>
              <a:avLst/>
              <a:gdLst/>
              <a:ahLst/>
              <a:cxnLst/>
              <a:rect r="r" b="b" t="t" l="l"/>
              <a:pathLst>
                <a:path h="2928839" w="3074897">
                  <a:moveTo>
                    <a:pt x="0" y="0"/>
                  </a:moveTo>
                  <a:lnTo>
                    <a:pt x="3074896" y="0"/>
                  </a:lnTo>
                  <a:lnTo>
                    <a:pt x="3074896" y="2928839"/>
                  </a:lnTo>
                  <a:lnTo>
                    <a:pt x="0" y="2928839"/>
                  </a:lnTo>
                  <a:lnTo>
                    <a:pt x="0" y="0"/>
                  </a:lnTo>
                  <a:close/>
                </a:path>
              </a:pathLst>
            </a:custGeom>
            <a:blipFill>
              <a:blip r:embed="rId4">
                <a:alphaModFix amt="50000"/>
                <a:extLst>
                  <a:ext uri="{96DAC541-7B7A-43D3-8B79-37D633B846F1}">
                    <asvg:svgBlip xmlns:asvg="http://schemas.microsoft.com/office/drawing/2016/SVG/main" r:embed="rId5"/>
                  </a:ext>
                </a:extLst>
              </a:blip>
              <a:stretch>
                <a:fillRect l="0" t="0" r="0" b="0"/>
              </a:stretch>
            </a:blipFill>
            <a:ln cap="sq">
              <a:noFill/>
              <a:prstDash val="solid"/>
              <a:miter/>
            </a:ln>
          </p:spPr>
        </p:sp>
        <p:sp>
          <p:nvSpPr>
            <p:cNvPr name="Freeform 11" id="11"/>
            <p:cNvSpPr/>
            <p:nvPr/>
          </p:nvSpPr>
          <p:spPr>
            <a:xfrm flipH="false" flipV="false" rot="0">
              <a:off x="21522791" y="0"/>
              <a:ext cx="3074897" cy="2928839"/>
            </a:xfrm>
            <a:custGeom>
              <a:avLst/>
              <a:gdLst/>
              <a:ahLst/>
              <a:cxnLst/>
              <a:rect r="r" b="b" t="t" l="l"/>
              <a:pathLst>
                <a:path h="2928839" w="3074897">
                  <a:moveTo>
                    <a:pt x="0" y="0"/>
                  </a:moveTo>
                  <a:lnTo>
                    <a:pt x="3074897" y="0"/>
                  </a:lnTo>
                  <a:lnTo>
                    <a:pt x="3074897" y="2928839"/>
                  </a:lnTo>
                  <a:lnTo>
                    <a:pt x="0" y="2928839"/>
                  </a:lnTo>
                  <a:lnTo>
                    <a:pt x="0" y="0"/>
                  </a:lnTo>
                  <a:close/>
                </a:path>
              </a:pathLst>
            </a:custGeom>
            <a:blipFill>
              <a:blip r:embed="rId4">
                <a:alphaModFix amt="50000"/>
                <a:extLst>
                  <a:ext uri="{96DAC541-7B7A-43D3-8B79-37D633B846F1}">
                    <asvg:svgBlip xmlns:asvg="http://schemas.microsoft.com/office/drawing/2016/SVG/main" r:embed="rId5"/>
                  </a:ext>
                </a:extLst>
              </a:blip>
              <a:stretch>
                <a:fillRect l="0" t="0" r="0" b="0"/>
              </a:stretch>
            </a:blipFill>
            <a:ln cap="sq">
              <a:noFill/>
              <a:prstDash val="solid"/>
              <a:miter/>
            </a:ln>
          </p:spPr>
        </p:sp>
      </p:grpSp>
      <p:grpSp>
        <p:nvGrpSpPr>
          <p:cNvPr name="Group 12" id="12"/>
          <p:cNvGrpSpPr/>
          <p:nvPr/>
        </p:nvGrpSpPr>
        <p:grpSpPr>
          <a:xfrm rot="0">
            <a:off x="-55923" y="7829282"/>
            <a:ext cx="18448266" cy="2196629"/>
            <a:chOff x="0" y="0"/>
            <a:chExt cx="24597688" cy="2928839"/>
          </a:xfrm>
        </p:grpSpPr>
        <p:sp>
          <p:nvSpPr>
            <p:cNvPr name="Freeform 13" id="13"/>
            <p:cNvSpPr/>
            <p:nvPr/>
          </p:nvSpPr>
          <p:spPr>
            <a:xfrm flipH="false" flipV="false" rot="0">
              <a:off x="0" y="0"/>
              <a:ext cx="3074897" cy="2928839"/>
            </a:xfrm>
            <a:custGeom>
              <a:avLst/>
              <a:gdLst/>
              <a:ahLst/>
              <a:cxnLst/>
              <a:rect r="r" b="b" t="t" l="l"/>
              <a:pathLst>
                <a:path h="2928839" w="3074897">
                  <a:moveTo>
                    <a:pt x="0" y="0"/>
                  </a:moveTo>
                  <a:lnTo>
                    <a:pt x="3074897" y="0"/>
                  </a:lnTo>
                  <a:lnTo>
                    <a:pt x="3074897" y="2928839"/>
                  </a:lnTo>
                  <a:lnTo>
                    <a:pt x="0" y="2928839"/>
                  </a:lnTo>
                  <a:lnTo>
                    <a:pt x="0" y="0"/>
                  </a:lnTo>
                  <a:close/>
                </a:path>
              </a:pathLst>
            </a:custGeom>
            <a:blipFill>
              <a:blip r:embed="rId4">
                <a:alphaModFix amt="50000"/>
                <a:extLst>
                  <a:ext uri="{96DAC541-7B7A-43D3-8B79-37D633B846F1}">
                    <asvg:svgBlip xmlns:asvg="http://schemas.microsoft.com/office/drawing/2016/SVG/main" r:embed="rId5"/>
                  </a:ext>
                </a:extLst>
              </a:blip>
              <a:stretch>
                <a:fillRect l="0" t="0" r="0" b="0"/>
              </a:stretch>
            </a:blipFill>
            <a:ln cap="sq">
              <a:noFill/>
              <a:prstDash val="solid"/>
              <a:miter/>
            </a:ln>
          </p:spPr>
        </p:sp>
        <p:sp>
          <p:nvSpPr>
            <p:cNvPr name="Freeform 14" id="14"/>
            <p:cNvSpPr/>
            <p:nvPr/>
          </p:nvSpPr>
          <p:spPr>
            <a:xfrm flipH="false" flipV="false" rot="0">
              <a:off x="3074897" y="0"/>
              <a:ext cx="3074897" cy="2928839"/>
            </a:xfrm>
            <a:custGeom>
              <a:avLst/>
              <a:gdLst/>
              <a:ahLst/>
              <a:cxnLst/>
              <a:rect r="r" b="b" t="t" l="l"/>
              <a:pathLst>
                <a:path h="2928839" w="3074897">
                  <a:moveTo>
                    <a:pt x="0" y="0"/>
                  </a:moveTo>
                  <a:lnTo>
                    <a:pt x="3074897" y="0"/>
                  </a:lnTo>
                  <a:lnTo>
                    <a:pt x="3074897" y="2928839"/>
                  </a:lnTo>
                  <a:lnTo>
                    <a:pt x="0" y="2928839"/>
                  </a:lnTo>
                  <a:lnTo>
                    <a:pt x="0" y="0"/>
                  </a:lnTo>
                  <a:close/>
                </a:path>
              </a:pathLst>
            </a:custGeom>
            <a:blipFill>
              <a:blip r:embed="rId4">
                <a:alphaModFix amt="50000"/>
                <a:extLst>
                  <a:ext uri="{96DAC541-7B7A-43D3-8B79-37D633B846F1}">
                    <asvg:svgBlip xmlns:asvg="http://schemas.microsoft.com/office/drawing/2016/SVG/main" r:embed="rId5"/>
                  </a:ext>
                </a:extLst>
              </a:blip>
              <a:stretch>
                <a:fillRect l="0" t="0" r="0" b="0"/>
              </a:stretch>
            </a:blipFill>
            <a:ln cap="sq">
              <a:noFill/>
              <a:prstDash val="solid"/>
              <a:miter/>
            </a:ln>
          </p:spPr>
        </p:sp>
        <p:sp>
          <p:nvSpPr>
            <p:cNvPr name="Freeform 15" id="15"/>
            <p:cNvSpPr/>
            <p:nvPr/>
          </p:nvSpPr>
          <p:spPr>
            <a:xfrm flipH="false" flipV="false" rot="0">
              <a:off x="6149794" y="0"/>
              <a:ext cx="3074897" cy="2928839"/>
            </a:xfrm>
            <a:custGeom>
              <a:avLst/>
              <a:gdLst/>
              <a:ahLst/>
              <a:cxnLst/>
              <a:rect r="r" b="b" t="t" l="l"/>
              <a:pathLst>
                <a:path h="2928839" w="3074897">
                  <a:moveTo>
                    <a:pt x="0" y="0"/>
                  </a:moveTo>
                  <a:lnTo>
                    <a:pt x="3074896" y="0"/>
                  </a:lnTo>
                  <a:lnTo>
                    <a:pt x="3074896" y="2928839"/>
                  </a:lnTo>
                  <a:lnTo>
                    <a:pt x="0" y="2928839"/>
                  </a:lnTo>
                  <a:lnTo>
                    <a:pt x="0" y="0"/>
                  </a:lnTo>
                  <a:close/>
                </a:path>
              </a:pathLst>
            </a:custGeom>
            <a:blipFill>
              <a:blip r:embed="rId4">
                <a:alphaModFix amt="50000"/>
                <a:extLst>
                  <a:ext uri="{96DAC541-7B7A-43D3-8B79-37D633B846F1}">
                    <asvg:svgBlip xmlns:asvg="http://schemas.microsoft.com/office/drawing/2016/SVG/main" r:embed="rId5"/>
                  </a:ext>
                </a:extLst>
              </a:blip>
              <a:stretch>
                <a:fillRect l="0" t="0" r="0" b="0"/>
              </a:stretch>
            </a:blipFill>
            <a:ln cap="sq">
              <a:noFill/>
              <a:prstDash val="solid"/>
              <a:miter/>
            </a:ln>
          </p:spPr>
        </p:sp>
        <p:sp>
          <p:nvSpPr>
            <p:cNvPr name="Freeform 16" id="16"/>
            <p:cNvSpPr/>
            <p:nvPr/>
          </p:nvSpPr>
          <p:spPr>
            <a:xfrm flipH="false" flipV="false" rot="0">
              <a:off x="9224690" y="0"/>
              <a:ext cx="3074897" cy="2928839"/>
            </a:xfrm>
            <a:custGeom>
              <a:avLst/>
              <a:gdLst/>
              <a:ahLst/>
              <a:cxnLst/>
              <a:rect r="r" b="b" t="t" l="l"/>
              <a:pathLst>
                <a:path h="2928839" w="3074897">
                  <a:moveTo>
                    <a:pt x="0" y="0"/>
                  </a:moveTo>
                  <a:lnTo>
                    <a:pt x="3074897" y="0"/>
                  </a:lnTo>
                  <a:lnTo>
                    <a:pt x="3074897" y="2928839"/>
                  </a:lnTo>
                  <a:lnTo>
                    <a:pt x="0" y="2928839"/>
                  </a:lnTo>
                  <a:lnTo>
                    <a:pt x="0" y="0"/>
                  </a:lnTo>
                  <a:close/>
                </a:path>
              </a:pathLst>
            </a:custGeom>
            <a:blipFill>
              <a:blip r:embed="rId4">
                <a:alphaModFix amt="50000"/>
                <a:extLst>
                  <a:ext uri="{96DAC541-7B7A-43D3-8B79-37D633B846F1}">
                    <asvg:svgBlip xmlns:asvg="http://schemas.microsoft.com/office/drawing/2016/SVG/main" r:embed="rId5"/>
                  </a:ext>
                </a:extLst>
              </a:blip>
              <a:stretch>
                <a:fillRect l="0" t="0" r="0" b="0"/>
              </a:stretch>
            </a:blipFill>
            <a:ln cap="sq">
              <a:noFill/>
              <a:prstDash val="solid"/>
              <a:miter/>
            </a:ln>
          </p:spPr>
        </p:sp>
        <p:sp>
          <p:nvSpPr>
            <p:cNvPr name="Freeform 17" id="17"/>
            <p:cNvSpPr/>
            <p:nvPr/>
          </p:nvSpPr>
          <p:spPr>
            <a:xfrm flipH="false" flipV="false" rot="0">
              <a:off x="12299587" y="0"/>
              <a:ext cx="3074897" cy="2928839"/>
            </a:xfrm>
            <a:custGeom>
              <a:avLst/>
              <a:gdLst/>
              <a:ahLst/>
              <a:cxnLst/>
              <a:rect r="r" b="b" t="t" l="l"/>
              <a:pathLst>
                <a:path h="2928839" w="3074897">
                  <a:moveTo>
                    <a:pt x="0" y="0"/>
                  </a:moveTo>
                  <a:lnTo>
                    <a:pt x="3074897" y="0"/>
                  </a:lnTo>
                  <a:lnTo>
                    <a:pt x="3074897" y="2928839"/>
                  </a:lnTo>
                  <a:lnTo>
                    <a:pt x="0" y="2928839"/>
                  </a:lnTo>
                  <a:lnTo>
                    <a:pt x="0" y="0"/>
                  </a:lnTo>
                  <a:close/>
                </a:path>
              </a:pathLst>
            </a:custGeom>
            <a:blipFill>
              <a:blip r:embed="rId4">
                <a:alphaModFix amt="50000"/>
                <a:extLst>
                  <a:ext uri="{96DAC541-7B7A-43D3-8B79-37D633B846F1}">
                    <asvg:svgBlip xmlns:asvg="http://schemas.microsoft.com/office/drawing/2016/SVG/main" r:embed="rId5"/>
                  </a:ext>
                </a:extLst>
              </a:blip>
              <a:stretch>
                <a:fillRect l="0" t="0" r="0" b="0"/>
              </a:stretch>
            </a:blipFill>
            <a:ln cap="sq">
              <a:noFill/>
              <a:prstDash val="solid"/>
              <a:miter/>
            </a:ln>
          </p:spPr>
        </p:sp>
        <p:sp>
          <p:nvSpPr>
            <p:cNvPr name="Freeform 18" id="18"/>
            <p:cNvSpPr/>
            <p:nvPr/>
          </p:nvSpPr>
          <p:spPr>
            <a:xfrm flipH="false" flipV="false" rot="0">
              <a:off x="15374484" y="0"/>
              <a:ext cx="3074897" cy="2928839"/>
            </a:xfrm>
            <a:custGeom>
              <a:avLst/>
              <a:gdLst/>
              <a:ahLst/>
              <a:cxnLst/>
              <a:rect r="r" b="b" t="t" l="l"/>
              <a:pathLst>
                <a:path h="2928839" w="3074897">
                  <a:moveTo>
                    <a:pt x="0" y="0"/>
                  </a:moveTo>
                  <a:lnTo>
                    <a:pt x="3074897" y="0"/>
                  </a:lnTo>
                  <a:lnTo>
                    <a:pt x="3074897" y="2928839"/>
                  </a:lnTo>
                  <a:lnTo>
                    <a:pt x="0" y="2928839"/>
                  </a:lnTo>
                  <a:lnTo>
                    <a:pt x="0" y="0"/>
                  </a:lnTo>
                  <a:close/>
                </a:path>
              </a:pathLst>
            </a:custGeom>
            <a:blipFill>
              <a:blip r:embed="rId4">
                <a:alphaModFix amt="50000"/>
                <a:extLst>
                  <a:ext uri="{96DAC541-7B7A-43D3-8B79-37D633B846F1}">
                    <asvg:svgBlip xmlns:asvg="http://schemas.microsoft.com/office/drawing/2016/SVG/main" r:embed="rId5"/>
                  </a:ext>
                </a:extLst>
              </a:blip>
              <a:stretch>
                <a:fillRect l="0" t="0" r="0" b="0"/>
              </a:stretch>
            </a:blipFill>
            <a:ln cap="sq">
              <a:noFill/>
              <a:prstDash val="solid"/>
              <a:miter/>
            </a:ln>
          </p:spPr>
        </p:sp>
        <p:sp>
          <p:nvSpPr>
            <p:cNvPr name="Freeform 19" id="19"/>
            <p:cNvSpPr/>
            <p:nvPr/>
          </p:nvSpPr>
          <p:spPr>
            <a:xfrm flipH="false" flipV="false" rot="0">
              <a:off x="18447895" y="0"/>
              <a:ext cx="3074897" cy="2928839"/>
            </a:xfrm>
            <a:custGeom>
              <a:avLst/>
              <a:gdLst/>
              <a:ahLst/>
              <a:cxnLst/>
              <a:rect r="r" b="b" t="t" l="l"/>
              <a:pathLst>
                <a:path h="2928839" w="3074897">
                  <a:moveTo>
                    <a:pt x="0" y="0"/>
                  </a:moveTo>
                  <a:lnTo>
                    <a:pt x="3074896" y="0"/>
                  </a:lnTo>
                  <a:lnTo>
                    <a:pt x="3074896" y="2928839"/>
                  </a:lnTo>
                  <a:lnTo>
                    <a:pt x="0" y="2928839"/>
                  </a:lnTo>
                  <a:lnTo>
                    <a:pt x="0" y="0"/>
                  </a:lnTo>
                  <a:close/>
                </a:path>
              </a:pathLst>
            </a:custGeom>
            <a:blipFill>
              <a:blip r:embed="rId4">
                <a:alphaModFix amt="50000"/>
                <a:extLst>
                  <a:ext uri="{96DAC541-7B7A-43D3-8B79-37D633B846F1}">
                    <asvg:svgBlip xmlns:asvg="http://schemas.microsoft.com/office/drawing/2016/SVG/main" r:embed="rId5"/>
                  </a:ext>
                </a:extLst>
              </a:blip>
              <a:stretch>
                <a:fillRect l="0" t="0" r="0" b="0"/>
              </a:stretch>
            </a:blipFill>
            <a:ln cap="sq">
              <a:noFill/>
              <a:prstDash val="solid"/>
              <a:miter/>
            </a:ln>
          </p:spPr>
        </p:sp>
        <p:sp>
          <p:nvSpPr>
            <p:cNvPr name="Freeform 20" id="20"/>
            <p:cNvSpPr/>
            <p:nvPr/>
          </p:nvSpPr>
          <p:spPr>
            <a:xfrm flipH="false" flipV="false" rot="0">
              <a:off x="21522791" y="0"/>
              <a:ext cx="3074897" cy="2928839"/>
            </a:xfrm>
            <a:custGeom>
              <a:avLst/>
              <a:gdLst/>
              <a:ahLst/>
              <a:cxnLst/>
              <a:rect r="r" b="b" t="t" l="l"/>
              <a:pathLst>
                <a:path h="2928839" w="3074897">
                  <a:moveTo>
                    <a:pt x="0" y="0"/>
                  </a:moveTo>
                  <a:lnTo>
                    <a:pt x="3074897" y="0"/>
                  </a:lnTo>
                  <a:lnTo>
                    <a:pt x="3074897" y="2928839"/>
                  </a:lnTo>
                  <a:lnTo>
                    <a:pt x="0" y="2928839"/>
                  </a:lnTo>
                  <a:lnTo>
                    <a:pt x="0" y="0"/>
                  </a:lnTo>
                  <a:close/>
                </a:path>
              </a:pathLst>
            </a:custGeom>
            <a:blipFill>
              <a:blip r:embed="rId4">
                <a:alphaModFix amt="50000"/>
                <a:extLst>
                  <a:ext uri="{96DAC541-7B7A-43D3-8B79-37D633B846F1}">
                    <asvg:svgBlip xmlns:asvg="http://schemas.microsoft.com/office/drawing/2016/SVG/main" r:embed="rId5"/>
                  </a:ext>
                </a:extLst>
              </a:blip>
              <a:stretch>
                <a:fillRect l="0" t="0" r="0" b="0"/>
              </a:stretch>
            </a:blipFill>
            <a:ln cap="sq">
              <a:noFill/>
              <a:prstDash val="solid"/>
              <a:miter/>
            </a:ln>
          </p:spPr>
        </p:sp>
      </p:grpSp>
      <p:grpSp>
        <p:nvGrpSpPr>
          <p:cNvPr name="Group 21" id="21"/>
          <p:cNvGrpSpPr/>
          <p:nvPr/>
        </p:nvGrpSpPr>
        <p:grpSpPr>
          <a:xfrm rot="545482">
            <a:off x="10810875" y="125910"/>
            <a:ext cx="7895460" cy="8229600"/>
            <a:chOff x="0" y="0"/>
            <a:chExt cx="10527280" cy="10972800"/>
          </a:xfrm>
        </p:grpSpPr>
        <p:pic>
          <p:nvPicPr>
            <p:cNvPr name="Picture 22" id="22"/>
            <p:cNvPicPr>
              <a:picLocks noChangeAspect="true"/>
            </p:cNvPicPr>
            <p:nvPr/>
          </p:nvPicPr>
          <p:blipFill>
            <a:blip r:embed="rId6"/>
            <a:srcRect l="14022" t="0" r="14022" b="0"/>
            <a:stretch>
              <a:fillRect/>
            </a:stretch>
          </p:blipFill>
          <p:spPr>
            <a:xfrm flipH="false" flipV="false">
              <a:off x="0" y="0"/>
              <a:ext cx="10527280" cy="10972800"/>
            </a:xfrm>
            <a:prstGeom prst="rect">
              <a:avLst/>
            </a:prstGeom>
          </p:spPr>
        </p:pic>
      </p:grpSp>
      <p:sp>
        <p:nvSpPr>
          <p:cNvPr name="Freeform 23" id="23"/>
          <p:cNvSpPr/>
          <p:nvPr/>
        </p:nvSpPr>
        <p:spPr>
          <a:xfrm flipH="false" flipV="false" rot="0">
            <a:off x="9012084" y="6184120"/>
            <a:ext cx="3921432" cy="3294003"/>
          </a:xfrm>
          <a:custGeom>
            <a:avLst/>
            <a:gdLst/>
            <a:ahLst/>
            <a:cxnLst/>
            <a:rect r="r" b="b" t="t" l="l"/>
            <a:pathLst>
              <a:path h="3294003" w="3921432">
                <a:moveTo>
                  <a:pt x="0" y="0"/>
                </a:moveTo>
                <a:lnTo>
                  <a:pt x="3921432" y="0"/>
                </a:lnTo>
                <a:lnTo>
                  <a:pt x="3921432" y="3294003"/>
                </a:lnTo>
                <a:lnTo>
                  <a:pt x="0" y="3294003"/>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TextBox 24" id="24"/>
          <p:cNvSpPr txBox="true"/>
          <p:nvPr/>
        </p:nvSpPr>
        <p:spPr>
          <a:xfrm rot="0">
            <a:off x="423073" y="3214804"/>
            <a:ext cx="9787217" cy="2969316"/>
          </a:xfrm>
          <a:prstGeom prst="rect">
            <a:avLst/>
          </a:prstGeom>
        </p:spPr>
        <p:txBody>
          <a:bodyPr anchor="t" rtlCol="false" tIns="0" lIns="0" bIns="0" rIns="0">
            <a:spAutoFit/>
          </a:bodyPr>
          <a:lstStyle/>
          <a:p>
            <a:pPr algn="ctr">
              <a:lnSpc>
                <a:spcPts val="7842"/>
              </a:lnSpc>
            </a:pPr>
            <a:r>
              <a:rPr lang="en-US" sz="6535" b="true">
                <a:solidFill>
                  <a:srgbClr val="3C8AFF"/>
                </a:solidFill>
                <a:latin typeface="Playfair Display Bold"/>
                <a:ea typeface="Playfair Display Bold"/>
                <a:cs typeface="Playfair Display Bold"/>
                <a:sym typeface="Playfair Display Bold"/>
              </a:rPr>
              <a:t>Track the status of your ballot</a:t>
            </a:r>
          </a:p>
          <a:p>
            <a:pPr algn="ctr" marL="0" indent="0" lvl="0">
              <a:lnSpc>
                <a:spcPts val="7842"/>
              </a:lnSpc>
              <a:spcBef>
                <a:spcPct val="0"/>
              </a:spcBef>
            </a:pPr>
            <a:r>
              <a:rPr lang="en-US" b="true" sz="6535" i="true">
                <a:solidFill>
                  <a:srgbClr val="F86D6D"/>
                </a:solidFill>
                <a:latin typeface="Playfair Display Bold Italics"/>
                <a:ea typeface="Playfair Display Bold Italics"/>
                <a:cs typeface="Playfair Display Bold Italics"/>
                <a:sym typeface="Playfair Display Bold Italics"/>
              </a:rPr>
              <a:t>sos.nm.gov/trackmyballot</a:t>
            </a:r>
          </a:p>
        </p:txBody>
      </p:sp>
    </p:spTree>
  </p:cSld>
  <p:clrMapOvr>
    <a:masterClrMapping/>
  </p:clrMapOvr>
  <p:transition spd="slow">
    <p:push dir="l"/>
  </p:transition>
</p:sld>
</file>

<file path=ppt/slides/slide1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38888" r="0" b="-38888"/>
            </a:stretch>
          </a:blipFill>
        </p:spPr>
      </p:sp>
      <p:grpSp>
        <p:nvGrpSpPr>
          <p:cNvPr name="Group 3" id="3"/>
          <p:cNvGrpSpPr/>
          <p:nvPr/>
        </p:nvGrpSpPr>
        <p:grpSpPr>
          <a:xfrm rot="0">
            <a:off x="-55923" y="369829"/>
            <a:ext cx="18448266" cy="2196629"/>
            <a:chOff x="0" y="0"/>
            <a:chExt cx="24597688" cy="2928839"/>
          </a:xfrm>
        </p:grpSpPr>
        <p:sp>
          <p:nvSpPr>
            <p:cNvPr name="Freeform 4" id="4"/>
            <p:cNvSpPr/>
            <p:nvPr/>
          </p:nvSpPr>
          <p:spPr>
            <a:xfrm flipH="false" flipV="false" rot="0">
              <a:off x="0" y="0"/>
              <a:ext cx="3074897" cy="2928839"/>
            </a:xfrm>
            <a:custGeom>
              <a:avLst/>
              <a:gdLst/>
              <a:ahLst/>
              <a:cxnLst/>
              <a:rect r="r" b="b" t="t" l="l"/>
              <a:pathLst>
                <a:path h="2928839" w="3074897">
                  <a:moveTo>
                    <a:pt x="0" y="0"/>
                  </a:moveTo>
                  <a:lnTo>
                    <a:pt x="3074897" y="0"/>
                  </a:lnTo>
                  <a:lnTo>
                    <a:pt x="3074897" y="2928839"/>
                  </a:lnTo>
                  <a:lnTo>
                    <a:pt x="0" y="2928839"/>
                  </a:lnTo>
                  <a:lnTo>
                    <a:pt x="0" y="0"/>
                  </a:lnTo>
                  <a:close/>
                </a:path>
              </a:pathLst>
            </a:custGeom>
            <a:blipFill>
              <a:blip r:embed="rId4">
                <a:alphaModFix amt="50000"/>
                <a:extLst>
                  <a:ext uri="{96DAC541-7B7A-43D3-8B79-37D633B846F1}">
                    <asvg:svgBlip xmlns:asvg="http://schemas.microsoft.com/office/drawing/2016/SVG/main" r:embed="rId5"/>
                  </a:ext>
                </a:extLst>
              </a:blip>
              <a:stretch>
                <a:fillRect l="0" t="0" r="0" b="0"/>
              </a:stretch>
            </a:blipFill>
            <a:ln cap="sq">
              <a:noFill/>
              <a:prstDash val="solid"/>
              <a:miter/>
            </a:ln>
          </p:spPr>
        </p:sp>
        <p:sp>
          <p:nvSpPr>
            <p:cNvPr name="Freeform 5" id="5"/>
            <p:cNvSpPr/>
            <p:nvPr/>
          </p:nvSpPr>
          <p:spPr>
            <a:xfrm flipH="false" flipV="false" rot="0">
              <a:off x="3074897" y="0"/>
              <a:ext cx="3074897" cy="2928839"/>
            </a:xfrm>
            <a:custGeom>
              <a:avLst/>
              <a:gdLst/>
              <a:ahLst/>
              <a:cxnLst/>
              <a:rect r="r" b="b" t="t" l="l"/>
              <a:pathLst>
                <a:path h="2928839" w="3074897">
                  <a:moveTo>
                    <a:pt x="0" y="0"/>
                  </a:moveTo>
                  <a:lnTo>
                    <a:pt x="3074897" y="0"/>
                  </a:lnTo>
                  <a:lnTo>
                    <a:pt x="3074897" y="2928839"/>
                  </a:lnTo>
                  <a:lnTo>
                    <a:pt x="0" y="2928839"/>
                  </a:lnTo>
                  <a:lnTo>
                    <a:pt x="0" y="0"/>
                  </a:lnTo>
                  <a:close/>
                </a:path>
              </a:pathLst>
            </a:custGeom>
            <a:blipFill>
              <a:blip r:embed="rId4">
                <a:alphaModFix amt="50000"/>
                <a:extLst>
                  <a:ext uri="{96DAC541-7B7A-43D3-8B79-37D633B846F1}">
                    <asvg:svgBlip xmlns:asvg="http://schemas.microsoft.com/office/drawing/2016/SVG/main" r:embed="rId5"/>
                  </a:ext>
                </a:extLst>
              </a:blip>
              <a:stretch>
                <a:fillRect l="0" t="0" r="0" b="0"/>
              </a:stretch>
            </a:blipFill>
            <a:ln cap="sq">
              <a:noFill/>
              <a:prstDash val="solid"/>
              <a:miter/>
            </a:ln>
          </p:spPr>
        </p:sp>
        <p:sp>
          <p:nvSpPr>
            <p:cNvPr name="Freeform 6" id="6"/>
            <p:cNvSpPr/>
            <p:nvPr/>
          </p:nvSpPr>
          <p:spPr>
            <a:xfrm flipH="false" flipV="false" rot="0">
              <a:off x="6149794" y="0"/>
              <a:ext cx="3074897" cy="2928839"/>
            </a:xfrm>
            <a:custGeom>
              <a:avLst/>
              <a:gdLst/>
              <a:ahLst/>
              <a:cxnLst/>
              <a:rect r="r" b="b" t="t" l="l"/>
              <a:pathLst>
                <a:path h="2928839" w="3074897">
                  <a:moveTo>
                    <a:pt x="0" y="0"/>
                  </a:moveTo>
                  <a:lnTo>
                    <a:pt x="3074896" y="0"/>
                  </a:lnTo>
                  <a:lnTo>
                    <a:pt x="3074896" y="2928839"/>
                  </a:lnTo>
                  <a:lnTo>
                    <a:pt x="0" y="2928839"/>
                  </a:lnTo>
                  <a:lnTo>
                    <a:pt x="0" y="0"/>
                  </a:lnTo>
                  <a:close/>
                </a:path>
              </a:pathLst>
            </a:custGeom>
            <a:blipFill>
              <a:blip r:embed="rId4">
                <a:alphaModFix amt="50000"/>
                <a:extLst>
                  <a:ext uri="{96DAC541-7B7A-43D3-8B79-37D633B846F1}">
                    <asvg:svgBlip xmlns:asvg="http://schemas.microsoft.com/office/drawing/2016/SVG/main" r:embed="rId5"/>
                  </a:ext>
                </a:extLst>
              </a:blip>
              <a:stretch>
                <a:fillRect l="0" t="0" r="0" b="0"/>
              </a:stretch>
            </a:blipFill>
            <a:ln cap="sq">
              <a:noFill/>
              <a:prstDash val="solid"/>
              <a:miter/>
            </a:ln>
          </p:spPr>
        </p:sp>
        <p:sp>
          <p:nvSpPr>
            <p:cNvPr name="Freeform 7" id="7"/>
            <p:cNvSpPr/>
            <p:nvPr/>
          </p:nvSpPr>
          <p:spPr>
            <a:xfrm flipH="false" flipV="false" rot="0">
              <a:off x="9224690" y="0"/>
              <a:ext cx="3074897" cy="2928839"/>
            </a:xfrm>
            <a:custGeom>
              <a:avLst/>
              <a:gdLst/>
              <a:ahLst/>
              <a:cxnLst/>
              <a:rect r="r" b="b" t="t" l="l"/>
              <a:pathLst>
                <a:path h="2928839" w="3074897">
                  <a:moveTo>
                    <a:pt x="0" y="0"/>
                  </a:moveTo>
                  <a:lnTo>
                    <a:pt x="3074897" y="0"/>
                  </a:lnTo>
                  <a:lnTo>
                    <a:pt x="3074897" y="2928839"/>
                  </a:lnTo>
                  <a:lnTo>
                    <a:pt x="0" y="2928839"/>
                  </a:lnTo>
                  <a:lnTo>
                    <a:pt x="0" y="0"/>
                  </a:lnTo>
                  <a:close/>
                </a:path>
              </a:pathLst>
            </a:custGeom>
            <a:blipFill>
              <a:blip r:embed="rId4">
                <a:alphaModFix amt="50000"/>
                <a:extLst>
                  <a:ext uri="{96DAC541-7B7A-43D3-8B79-37D633B846F1}">
                    <asvg:svgBlip xmlns:asvg="http://schemas.microsoft.com/office/drawing/2016/SVG/main" r:embed="rId5"/>
                  </a:ext>
                </a:extLst>
              </a:blip>
              <a:stretch>
                <a:fillRect l="0" t="0" r="0" b="0"/>
              </a:stretch>
            </a:blipFill>
            <a:ln cap="sq">
              <a:noFill/>
              <a:prstDash val="solid"/>
              <a:miter/>
            </a:ln>
          </p:spPr>
        </p:sp>
        <p:sp>
          <p:nvSpPr>
            <p:cNvPr name="Freeform 8" id="8"/>
            <p:cNvSpPr/>
            <p:nvPr/>
          </p:nvSpPr>
          <p:spPr>
            <a:xfrm flipH="false" flipV="false" rot="0">
              <a:off x="12299587" y="0"/>
              <a:ext cx="3074897" cy="2928839"/>
            </a:xfrm>
            <a:custGeom>
              <a:avLst/>
              <a:gdLst/>
              <a:ahLst/>
              <a:cxnLst/>
              <a:rect r="r" b="b" t="t" l="l"/>
              <a:pathLst>
                <a:path h="2928839" w="3074897">
                  <a:moveTo>
                    <a:pt x="0" y="0"/>
                  </a:moveTo>
                  <a:lnTo>
                    <a:pt x="3074897" y="0"/>
                  </a:lnTo>
                  <a:lnTo>
                    <a:pt x="3074897" y="2928839"/>
                  </a:lnTo>
                  <a:lnTo>
                    <a:pt x="0" y="2928839"/>
                  </a:lnTo>
                  <a:lnTo>
                    <a:pt x="0" y="0"/>
                  </a:lnTo>
                  <a:close/>
                </a:path>
              </a:pathLst>
            </a:custGeom>
            <a:blipFill>
              <a:blip r:embed="rId4">
                <a:alphaModFix amt="50000"/>
                <a:extLst>
                  <a:ext uri="{96DAC541-7B7A-43D3-8B79-37D633B846F1}">
                    <asvg:svgBlip xmlns:asvg="http://schemas.microsoft.com/office/drawing/2016/SVG/main" r:embed="rId5"/>
                  </a:ext>
                </a:extLst>
              </a:blip>
              <a:stretch>
                <a:fillRect l="0" t="0" r="0" b="0"/>
              </a:stretch>
            </a:blipFill>
            <a:ln cap="sq">
              <a:noFill/>
              <a:prstDash val="solid"/>
              <a:miter/>
            </a:ln>
          </p:spPr>
        </p:sp>
        <p:sp>
          <p:nvSpPr>
            <p:cNvPr name="Freeform 9" id="9"/>
            <p:cNvSpPr/>
            <p:nvPr/>
          </p:nvSpPr>
          <p:spPr>
            <a:xfrm flipH="false" flipV="false" rot="0">
              <a:off x="15374484" y="0"/>
              <a:ext cx="3074897" cy="2928839"/>
            </a:xfrm>
            <a:custGeom>
              <a:avLst/>
              <a:gdLst/>
              <a:ahLst/>
              <a:cxnLst/>
              <a:rect r="r" b="b" t="t" l="l"/>
              <a:pathLst>
                <a:path h="2928839" w="3074897">
                  <a:moveTo>
                    <a:pt x="0" y="0"/>
                  </a:moveTo>
                  <a:lnTo>
                    <a:pt x="3074897" y="0"/>
                  </a:lnTo>
                  <a:lnTo>
                    <a:pt x="3074897" y="2928839"/>
                  </a:lnTo>
                  <a:lnTo>
                    <a:pt x="0" y="2928839"/>
                  </a:lnTo>
                  <a:lnTo>
                    <a:pt x="0" y="0"/>
                  </a:lnTo>
                  <a:close/>
                </a:path>
              </a:pathLst>
            </a:custGeom>
            <a:blipFill>
              <a:blip r:embed="rId4">
                <a:alphaModFix amt="50000"/>
                <a:extLst>
                  <a:ext uri="{96DAC541-7B7A-43D3-8B79-37D633B846F1}">
                    <asvg:svgBlip xmlns:asvg="http://schemas.microsoft.com/office/drawing/2016/SVG/main" r:embed="rId5"/>
                  </a:ext>
                </a:extLst>
              </a:blip>
              <a:stretch>
                <a:fillRect l="0" t="0" r="0" b="0"/>
              </a:stretch>
            </a:blipFill>
            <a:ln cap="sq">
              <a:noFill/>
              <a:prstDash val="solid"/>
              <a:miter/>
            </a:ln>
          </p:spPr>
        </p:sp>
        <p:sp>
          <p:nvSpPr>
            <p:cNvPr name="Freeform 10" id="10"/>
            <p:cNvSpPr/>
            <p:nvPr/>
          </p:nvSpPr>
          <p:spPr>
            <a:xfrm flipH="false" flipV="false" rot="0">
              <a:off x="18447895" y="0"/>
              <a:ext cx="3074897" cy="2928839"/>
            </a:xfrm>
            <a:custGeom>
              <a:avLst/>
              <a:gdLst/>
              <a:ahLst/>
              <a:cxnLst/>
              <a:rect r="r" b="b" t="t" l="l"/>
              <a:pathLst>
                <a:path h="2928839" w="3074897">
                  <a:moveTo>
                    <a:pt x="0" y="0"/>
                  </a:moveTo>
                  <a:lnTo>
                    <a:pt x="3074896" y="0"/>
                  </a:lnTo>
                  <a:lnTo>
                    <a:pt x="3074896" y="2928839"/>
                  </a:lnTo>
                  <a:lnTo>
                    <a:pt x="0" y="2928839"/>
                  </a:lnTo>
                  <a:lnTo>
                    <a:pt x="0" y="0"/>
                  </a:lnTo>
                  <a:close/>
                </a:path>
              </a:pathLst>
            </a:custGeom>
            <a:blipFill>
              <a:blip r:embed="rId4">
                <a:alphaModFix amt="50000"/>
                <a:extLst>
                  <a:ext uri="{96DAC541-7B7A-43D3-8B79-37D633B846F1}">
                    <asvg:svgBlip xmlns:asvg="http://schemas.microsoft.com/office/drawing/2016/SVG/main" r:embed="rId5"/>
                  </a:ext>
                </a:extLst>
              </a:blip>
              <a:stretch>
                <a:fillRect l="0" t="0" r="0" b="0"/>
              </a:stretch>
            </a:blipFill>
            <a:ln cap="sq">
              <a:noFill/>
              <a:prstDash val="solid"/>
              <a:miter/>
            </a:ln>
          </p:spPr>
        </p:sp>
        <p:sp>
          <p:nvSpPr>
            <p:cNvPr name="Freeform 11" id="11"/>
            <p:cNvSpPr/>
            <p:nvPr/>
          </p:nvSpPr>
          <p:spPr>
            <a:xfrm flipH="false" flipV="false" rot="0">
              <a:off x="21522791" y="0"/>
              <a:ext cx="3074897" cy="2928839"/>
            </a:xfrm>
            <a:custGeom>
              <a:avLst/>
              <a:gdLst/>
              <a:ahLst/>
              <a:cxnLst/>
              <a:rect r="r" b="b" t="t" l="l"/>
              <a:pathLst>
                <a:path h="2928839" w="3074897">
                  <a:moveTo>
                    <a:pt x="0" y="0"/>
                  </a:moveTo>
                  <a:lnTo>
                    <a:pt x="3074897" y="0"/>
                  </a:lnTo>
                  <a:lnTo>
                    <a:pt x="3074897" y="2928839"/>
                  </a:lnTo>
                  <a:lnTo>
                    <a:pt x="0" y="2928839"/>
                  </a:lnTo>
                  <a:lnTo>
                    <a:pt x="0" y="0"/>
                  </a:lnTo>
                  <a:close/>
                </a:path>
              </a:pathLst>
            </a:custGeom>
            <a:blipFill>
              <a:blip r:embed="rId4">
                <a:alphaModFix amt="50000"/>
                <a:extLst>
                  <a:ext uri="{96DAC541-7B7A-43D3-8B79-37D633B846F1}">
                    <asvg:svgBlip xmlns:asvg="http://schemas.microsoft.com/office/drawing/2016/SVG/main" r:embed="rId5"/>
                  </a:ext>
                </a:extLst>
              </a:blip>
              <a:stretch>
                <a:fillRect l="0" t="0" r="0" b="0"/>
              </a:stretch>
            </a:blipFill>
            <a:ln cap="sq">
              <a:noFill/>
              <a:prstDash val="solid"/>
              <a:miter/>
            </a:ln>
          </p:spPr>
        </p:sp>
      </p:grpSp>
      <p:grpSp>
        <p:nvGrpSpPr>
          <p:cNvPr name="Group 12" id="12"/>
          <p:cNvGrpSpPr/>
          <p:nvPr/>
        </p:nvGrpSpPr>
        <p:grpSpPr>
          <a:xfrm rot="0">
            <a:off x="-55923" y="7721626"/>
            <a:ext cx="18448266" cy="2196629"/>
            <a:chOff x="0" y="0"/>
            <a:chExt cx="24597688" cy="2928839"/>
          </a:xfrm>
        </p:grpSpPr>
        <p:sp>
          <p:nvSpPr>
            <p:cNvPr name="Freeform 13" id="13"/>
            <p:cNvSpPr/>
            <p:nvPr/>
          </p:nvSpPr>
          <p:spPr>
            <a:xfrm flipH="false" flipV="false" rot="0">
              <a:off x="0" y="0"/>
              <a:ext cx="3074897" cy="2928839"/>
            </a:xfrm>
            <a:custGeom>
              <a:avLst/>
              <a:gdLst/>
              <a:ahLst/>
              <a:cxnLst/>
              <a:rect r="r" b="b" t="t" l="l"/>
              <a:pathLst>
                <a:path h="2928839" w="3074897">
                  <a:moveTo>
                    <a:pt x="0" y="0"/>
                  </a:moveTo>
                  <a:lnTo>
                    <a:pt x="3074897" y="0"/>
                  </a:lnTo>
                  <a:lnTo>
                    <a:pt x="3074897" y="2928839"/>
                  </a:lnTo>
                  <a:lnTo>
                    <a:pt x="0" y="2928839"/>
                  </a:lnTo>
                  <a:lnTo>
                    <a:pt x="0" y="0"/>
                  </a:lnTo>
                  <a:close/>
                </a:path>
              </a:pathLst>
            </a:custGeom>
            <a:blipFill>
              <a:blip r:embed="rId4">
                <a:alphaModFix amt="50000"/>
                <a:extLst>
                  <a:ext uri="{96DAC541-7B7A-43D3-8B79-37D633B846F1}">
                    <asvg:svgBlip xmlns:asvg="http://schemas.microsoft.com/office/drawing/2016/SVG/main" r:embed="rId5"/>
                  </a:ext>
                </a:extLst>
              </a:blip>
              <a:stretch>
                <a:fillRect l="0" t="0" r="0" b="0"/>
              </a:stretch>
            </a:blipFill>
            <a:ln cap="sq">
              <a:noFill/>
              <a:prstDash val="solid"/>
              <a:miter/>
            </a:ln>
          </p:spPr>
        </p:sp>
        <p:sp>
          <p:nvSpPr>
            <p:cNvPr name="Freeform 14" id="14"/>
            <p:cNvSpPr/>
            <p:nvPr/>
          </p:nvSpPr>
          <p:spPr>
            <a:xfrm flipH="false" flipV="false" rot="0">
              <a:off x="3074897" y="0"/>
              <a:ext cx="3074897" cy="2928839"/>
            </a:xfrm>
            <a:custGeom>
              <a:avLst/>
              <a:gdLst/>
              <a:ahLst/>
              <a:cxnLst/>
              <a:rect r="r" b="b" t="t" l="l"/>
              <a:pathLst>
                <a:path h="2928839" w="3074897">
                  <a:moveTo>
                    <a:pt x="0" y="0"/>
                  </a:moveTo>
                  <a:lnTo>
                    <a:pt x="3074897" y="0"/>
                  </a:lnTo>
                  <a:lnTo>
                    <a:pt x="3074897" y="2928839"/>
                  </a:lnTo>
                  <a:lnTo>
                    <a:pt x="0" y="2928839"/>
                  </a:lnTo>
                  <a:lnTo>
                    <a:pt x="0" y="0"/>
                  </a:lnTo>
                  <a:close/>
                </a:path>
              </a:pathLst>
            </a:custGeom>
            <a:blipFill>
              <a:blip r:embed="rId4">
                <a:alphaModFix amt="50000"/>
                <a:extLst>
                  <a:ext uri="{96DAC541-7B7A-43D3-8B79-37D633B846F1}">
                    <asvg:svgBlip xmlns:asvg="http://schemas.microsoft.com/office/drawing/2016/SVG/main" r:embed="rId5"/>
                  </a:ext>
                </a:extLst>
              </a:blip>
              <a:stretch>
                <a:fillRect l="0" t="0" r="0" b="0"/>
              </a:stretch>
            </a:blipFill>
            <a:ln cap="sq">
              <a:noFill/>
              <a:prstDash val="solid"/>
              <a:miter/>
            </a:ln>
          </p:spPr>
        </p:sp>
        <p:sp>
          <p:nvSpPr>
            <p:cNvPr name="Freeform 15" id="15"/>
            <p:cNvSpPr/>
            <p:nvPr/>
          </p:nvSpPr>
          <p:spPr>
            <a:xfrm flipH="false" flipV="false" rot="0">
              <a:off x="6149794" y="0"/>
              <a:ext cx="3074897" cy="2928839"/>
            </a:xfrm>
            <a:custGeom>
              <a:avLst/>
              <a:gdLst/>
              <a:ahLst/>
              <a:cxnLst/>
              <a:rect r="r" b="b" t="t" l="l"/>
              <a:pathLst>
                <a:path h="2928839" w="3074897">
                  <a:moveTo>
                    <a:pt x="0" y="0"/>
                  </a:moveTo>
                  <a:lnTo>
                    <a:pt x="3074896" y="0"/>
                  </a:lnTo>
                  <a:lnTo>
                    <a:pt x="3074896" y="2928839"/>
                  </a:lnTo>
                  <a:lnTo>
                    <a:pt x="0" y="2928839"/>
                  </a:lnTo>
                  <a:lnTo>
                    <a:pt x="0" y="0"/>
                  </a:lnTo>
                  <a:close/>
                </a:path>
              </a:pathLst>
            </a:custGeom>
            <a:blipFill>
              <a:blip r:embed="rId4">
                <a:alphaModFix amt="50000"/>
                <a:extLst>
                  <a:ext uri="{96DAC541-7B7A-43D3-8B79-37D633B846F1}">
                    <asvg:svgBlip xmlns:asvg="http://schemas.microsoft.com/office/drawing/2016/SVG/main" r:embed="rId5"/>
                  </a:ext>
                </a:extLst>
              </a:blip>
              <a:stretch>
                <a:fillRect l="0" t="0" r="0" b="0"/>
              </a:stretch>
            </a:blipFill>
            <a:ln cap="sq">
              <a:noFill/>
              <a:prstDash val="solid"/>
              <a:miter/>
            </a:ln>
          </p:spPr>
        </p:sp>
        <p:sp>
          <p:nvSpPr>
            <p:cNvPr name="Freeform 16" id="16"/>
            <p:cNvSpPr/>
            <p:nvPr/>
          </p:nvSpPr>
          <p:spPr>
            <a:xfrm flipH="false" flipV="false" rot="0">
              <a:off x="9224690" y="0"/>
              <a:ext cx="3074897" cy="2928839"/>
            </a:xfrm>
            <a:custGeom>
              <a:avLst/>
              <a:gdLst/>
              <a:ahLst/>
              <a:cxnLst/>
              <a:rect r="r" b="b" t="t" l="l"/>
              <a:pathLst>
                <a:path h="2928839" w="3074897">
                  <a:moveTo>
                    <a:pt x="0" y="0"/>
                  </a:moveTo>
                  <a:lnTo>
                    <a:pt x="3074897" y="0"/>
                  </a:lnTo>
                  <a:lnTo>
                    <a:pt x="3074897" y="2928839"/>
                  </a:lnTo>
                  <a:lnTo>
                    <a:pt x="0" y="2928839"/>
                  </a:lnTo>
                  <a:lnTo>
                    <a:pt x="0" y="0"/>
                  </a:lnTo>
                  <a:close/>
                </a:path>
              </a:pathLst>
            </a:custGeom>
            <a:blipFill>
              <a:blip r:embed="rId4">
                <a:alphaModFix amt="50000"/>
                <a:extLst>
                  <a:ext uri="{96DAC541-7B7A-43D3-8B79-37D633B846F1}">
                    <asvg:svgBlip xmlns:asvg="http://schemas.microsoft.com/office/drawing/2016/SVG/main" r:embed="rId5"/>
                  </a:ext>
                </a:extLst>
              </a:blip>
              <a:stretch>
                <a:fillRect l="0" t="0" r="0" b="0"/>
              </a:stretch>
            </a:blipFill>
            <a:ln cap="sq">
              <a:noFill/>
              <a:prstDash val="solid"/>
              <a:miter/>
            </a:ln>
          </p:spPr>
        </p:sp>
        <p:sp>
          <p:nvSpPr>
            <p:cNvPr name="Freeform 17" id="17"/>
            <p:cNvSpPr/>
            <p:nvPr/>
          </p:nvSpPr>
          <p:spPr>
            <a:xfrm flipH="false" flipV="false" rot="0">
              <a:off x="12299587" y="0"/>
              <a:ext cx="3074897" cy="2928839"/>
            </a:xfrm>
            <a:custGeom>
              <a:avLst/>
              <a:gdLst/>
              <a:ahLst/>
              <a:cxnLst/>
              <a:rect r="r" b="b" t="t" l="l"/>
              <a:pathLst>
                <a:path h="2928839" w="3074897">
                  <a:moveTo>
                    <a:pt x="0" y="0"/>
                  </a:moveTo>
                  <a:lnTo>
                    <a:pt x="3074897" y="0"/>
                  </a:lnTo>
                  <a:lnTo>
                    <a:pt x="3074897" y="2928839"/>
                  </a:lnTo>
                  <a:lnTo>
                    <a:pt x="0" y="2928839"/>
                  </a:lnTo>
                  <a:lnTo>
                    <a:pt x="0" y="0"/>
                  </a:lnTo>
                  <a:close/>
                </a:path>
              </a:pathLst>
            </a:custGeom>
            <a:blipFill>
              <a:blip r:embed="rId4">
                <a:alphaModFix amt="50000"/>
                <a:extLst>
                  <a:ext uri="{96DAC541-7B7A-43D3-8B79-37D633B846F1}">
                    <asvg:svgBlip xmlns:asvg="http://schemas.microsoft.com/office/drawing/2016/SVG/main" r:embed="rId5"/>
                  </a:ext>
                </a:extLst>
              </a:blip>
              <a:stretch>
                <a:fillRect l="0" t="0" r="0" b="0"/>
              </a:stretch>
            </a:blipFill>
            <a:ln cap="sq">
              <a:noFill/>
              <a:prstDash val="solid"/>
              <a:miter/>
            </a:ln>
          </p:spPr>
        </p:sp>
        <p:sp>
          <p:nvSpPr>
            <p:cNvPr name="Freeform 18" id="18"/>
            <p:cNvSpPr/>
            <p:nvPr/>
          </p:nvSpPr>
          <p:spPr>
            <a:xfrm flipH="false" flipV="false" rot="0">
              <a:off x="15374484" y="0"/>
              <a:ext cx="3074897" cy="2928839"/>
            </a:xfrm>
            <a:custGeom>
              <a:avLst/>
              <a:gdLst/>
              <a:ahLst/>
              <a:cxnLst/>
              <a:rect r="r" b="b" t="t" l="l"/>
              <a:pathLst>
                <a:path h="2928839" w="3074897">
                  <a:moveTo>
                    <a:pt x="0" y="0"/>
                  </a:moveTo>
                  <a:lnTo>
                    <a:pt x="3074897" y="0"/>
                  </a:lnTo>
                  <a:lnTo>
                    <a:pt x="3074897" y="2928839"/>
                  </a:lnTo>
                  <a:lnTo>
                    <a:pt x="0" y="2928839"/>
                  </a:lnTo>
                  <a:lnTo>
                    <a:pt x="0" y="0"/>
                  </a:lnTo>
                  <a:close/>
                </a:path>
              </a:pathLst>
            </a:custGeom>
            <a:blipFill>
              <a:blip r:embed="rId4">
                <a:alphaModFix amt="50000"/>
                <a:extLst>
                  <a:ext uri="{96DAC541-7B7A-43D3-8B79-37D633B846F1}">
                    <asvg:svgBlip xmlns:asvg="http://schemas.microsoft.com/office/drawing/2016/SVG/main" r:embed="rId5"/>
                  </a:ext>
                </a:extLst>
              </a:blip>
              <a:stretch>
                <a:fillRect l="0" t="0" r="0" b="0"/>
              </a:stretch>
            </a:blipFill>
            <a:ln cap="sq">
              <a:noFill/>
              <a:prstDash val="solid"/>
              <a:miter/>
            </a:ln>
          </p:spPr>
        </p:sp>
        <p:sp>
          <p:nvSpPr>
            <p:cNvPr name="Freeform 19" id="19"/>
            <p:cNvSpPr/>
            <p:nvPr/>
          </p:nvSpPr>
          <p:spPr>
            <a:xfrm flipH="false" flipV="false" rot="0">
              <a:off x="18447895" y="0"/>
              <a:ext cx="3074897" cy="2928839"/>
            </a:xfrm>
            <a:custGeom>
              <a:avLst/>
              <a:gdLst/>
              <a:ahLst/>
              <a:cxnLst/>
              <a:rect r="r" b="b" t="t" l="l"/>
              <a:pathLst>
                <a:path h="2928839" w="3074897">
                  <a:moveTo>
                    <a:pt x="0" y="0"/>
                  </a:moveTo>
                  <a:lnTo>
                    <a:pt x="3074896" y="0"/>
                  </a:lnTo>
                  <a:lnTo>
                    <a:pt x="3074896" y="2928839"/>
                  </a:lnTo>
                  <a:lnTo>
                    <a:pt x="0" y="2928839"/>
                  </a:lnTo>
                  <a:lnTo>
                    <a:pt x="0" y="0"/>
                  </a:lnTo>
                  <a:close/>
                </a:path>
              </a:pathLst>
            </a:custGeom>
            <a:blipFill>
              <a:blip r:embed="rId4">
                <a:alphaModFix amt="50000"/>
                <a:extLst>
                  <a:ext uri="{96DAC541-7B7A-43D3-8B79-37D633B846F1}">
                    <asvg:svgBlip xmlns:asvg="http://schemas.microsoft.com/office/drawing/2016/SVG/main" r:embed="rId5"/>
                  </a:ext>
                </a:extLst>
              </a:blip>
              <a:stretch>
                <a:fillRect l="0" t="0" r="0" b="0"/>
              </a:stretch>
            </a:blipFill>
            <a:ln cap="sq">
              <a:noFill/>
              <a:prstDash val="solid"/>
              <a:miter/>
            </a:ln>
          </p:spPr>
        </p:sp>
        <p:sp>
          <p:nvSpPr>
            <p:cNvPr name="Freeform 20" id="20"/>
            <p:cNvSpPr/>
            <p:nvPr/>
          </p:nvSpPr>
          <p:spPr>
            <a:xfrm flipH="false" flipV="false" rot="0">
              <a:off x="21522791" y="0"/>
              <a:ext cx="3074897" cy="2928839"/>
            </a:xfrm>
            <a:custGeom>
              <a:avLst/>
              <a:gdLst/>
              <a:ahLst/>
              <a:cxnLst/>
              <a:rect r="r" b="b" t="t" l="l"/>
              <a:pathLst>
                <a:path h="2928839" w="3074897">
                  <a:moveTo>
                    <a:pt x="0" y="0"/>
                  </a:moveTo>
                  <a:lnTo>
                    <a:pt x="3074897" y="0"/>
                  </a:lnTo>
                  <a:lnTo>
                    <a:pt x="3074897" y="2928839"/>
                  </a:lnTo>
                  <a:lnTo>
                    <a:pt x="0" y="2928839"/>
                  </a:lnTo>
                  <a:lnTo>
                    <a:pt x="0" y="0"/>
                  </a:lnTo>
                  <a:close/>
                </a:path>
              </a:pathLst>
            </a:custGeom>
            <a:blipFill>
              <a:blip r:embed="rId4">
                <a:alphaModFix amt="50000"/>
                <a:extLst>
                  <a:ext uri="{96DAC541-7B7A-43D3-8B79-37D633B846F1}">
                    <asvg:svgBlip xmlns:asvg="http://schemas.microsoft.com/office/drawing/2016/SVG/main" r:embed="rId5"/>
                  </a:ext>
                </a:extLst>
              </a:blip>
              <a:stretch>
                <a:fillRect l="0" t="0" r="0" b="0"/>
              </a:stretch>
            </a:blipFill>
            <a:ln cap="sq">
              <a:noFill/>
              <a:prstDash val="solid"/>
              <a:miter/>
            </a:ln>
          </p:spPr>
        </p:sp>
      </p:grpSp>
      <p:sp>
        <p:nvSpPr>
          <p:cNvPr name="Freeform 21" id="21"/>
          <p:cNvSpPr/>
          <p:nvPr/>
        </p:nvSpPr>
        <p:spPr>
          <a:xfrm flipH="false" flipV="false" rot="0">
            <a:off x="11523731" y="0"/>
            <a:ext cx="9608881" cy="17048015"/>
          </a:xfrm>
          <a:custGeom>
            <a:avLst/>
            <a:gdLst/>
            <a:ahLst/>
            <a:cxnLst/>
            <a:rect r="r" b="b" t="t" l="l"/>
            <a:pathLst>
              <a:path h="17048015" w="9608881">
                <a:moveTo>
                  <a:pt x="0" y="0"/>
                </a:moveTo>
                <a:lnTo>
                  <a:pt x="9608881" y="0"/>
                </a:lnTo>
                <a:lnTo>
                  <a:pt x="9608881" y="17048015"/>
                </a:lnTo>
                <a:lnTo>
                  <a:pt x="0" y="17048015"/>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22" id="22"/>
          <p:cNvSpPr/>
          <p:nvPr/>
        </p:nvSpPr>
        <p:spPr>
          <a:xfrm flipH="false" flipV="false" rot="0">
            <a:off x="243125" y="634349"/>
            <a:ext cx="11604883" cy="9283906"/>
          </a:xfrm>
          <a:custGeom>
            <a:avLst/>
            <a:gdLst/>
            <a:ahLst/>
            <a:cxnLst/>
            <a:rect r="r" b="b" t="t" l="l"/>
            <a:pathLst>
              <a:path h="9283906" w="11604883">
                <a:moveTo>
                  <a:pt x="0" y="0"/>
                </a:moveTo>
                <a:lnTo>
                  <a:pt x="11604883" y="0"/>
                </a:lnTo>
                <a:lnTo>
                  <a:pt x="11604883" y="9283906"/>
                </a:lnTo>
                <a:lnTo>
                  <a:pt x="0" y="9283906"/>
                </a:lnTo>
                <a:lnTo>
                  <a:pt x="0" y="0"/>
                </a:lnTo>
                <a:close/>
              </a:path>
            </a:pathLst>
          </a:custGeom>
          <a:blipFill>
            <a:blip r:embed="rId8"/>
            <a:stretch>
              <a:fillRect l="0" t="0" r="0" b="0"/>
            </a:stretch>
          </a:blipFill>
        </p:spPr>
      </p:sp>
    </p:spTree>
  </p:cSld>
  <p:clrMapOvr>
    <a:masterClrMapping/>
  </p:clrMapOvr>
  <p:transition spd="slow">
    <p:push dir="l"/>
  </p:transition>
</p:sld>
</file>

<file path=ppt/slides/slide1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38888" r="0" b="-38888"/>
            </a:stretch>
          </a:blipFill>
        </p:spPr>
      </p:sp>
      <p:grpSp>
        <p:nvGrpSpPr>
          <p:cNvPr name="Group 3" id="3"/>
          <p:cNvGrpSpPr/>
          <p:nvPr/>
        </p:nvGrpSpPr>
        <p:grpSpPr>
          <a:xfrm rot="0">
            <a:off x="-55923" y="369829"/>
            <a:ext cx="18448266" cy="2196629"/>
            <a:chOff x="0" y="0"/>
            <a:chExt cx="24597688" cy="2928839"/>
          </a:xfrm>
        </p:grpSpPr>
        <p:sp>
          <p:nvSpPr>
            <p:cNvPr name="Freeform 4" id="4"/>
            <p:cNvSpPr/>
            <p:nvPr/>
          </p:nvSpPr>
          <p:spPr>
            <a:xfrm flipH="false" flipV="false" rot="0">
              <a:off x="0" y="0"/>
              <a:ext cx="3074897" cy="2928839"/>
            </a:xfrm>
            <a:custGeom>
              <a:avLst/>
              <a:gdLst/>
              <a:ahLst/>
              <a:cxnLst/>
              <a:rect r="r" b="b" t="t" l="l"/>
              <a:pathLst>
                <a:path h="2928839" w="3074897">
                  <a:moveTo>
                    <a:pt x="0" y="0"/>
                  </a:moveTo>
                  <a:lnTo>
                    <a:pt x="3074897" y="0"/>
                  </a:lnTo>
                  <a:lnTo>
                    <a:pt x="3074897" y="2928839"/>
                  </a:lnTo>
                  <a:lnTo>
                    <a:pt x="0" y="2928839"/>
                  </a:lnTo>
                  <a:lnTo>
                    <a:pt x="0" y="0"/>
                  </a:lnTo>
                  <a:close/>
                </a:path>
              </a:pathLst>
            </a:custGeom>
            <a:blipFill>
              <a:blip r:embed="rId4">
                <a:alphaModFix amt="50000"/>
                <a:extLst>
                  <a:ext uri="{96DAC541-7B7A-43D3-8B79-37D633B846F1}">
                    <asvg:svgBlip xmlns:asvg="http://schemas.microsoft.com/office/drawing/2016/SVG/main" r:embed="rId5"/>
                  </a:ext>
                </a:extLst>
              </a:blip>
              <a:stretch>
                <a:fillRect l="0" t="0" r="0" b="0"/>
              </a:stretch>
            </a:blipFill>
            <a:ln cap="sq">
              <a:noFill/>
              <a:prstDash val="solid"/>
              <a:miter/>
            </a:ln>
          </p:spPr>
        </p:sp>
        <p:sp>
          <p:nvSpPr>
            <p:cNvPr name="Freeform 5" id="5"/>
            <p:cNvSpPr/>
            <p:nvPr/>
          </p:nvSpPr>
          <p:spPr>
            <a:xfrm flipH="false" flipV="false" rot="0">
              <a:off x="3074897" y="0"/>
              <a:ext cx="3074897" cy="2928839"/>
            </a:xfrm>
            <a:custGeom>
              <a:avLst/>
              <a:gdLst/>
              <a:ahLst/>
              <a:cxnLst/>
              <a:rect r="r" b="b" t="t" l="l"/>
              <a:pathLst>
                <a:path h="2928839" w="3074897">
                  <a:moveTo>
                    <a:pt x="0" y="0"/>
                  </a:moveTo>
                  <a:lnTo>
                    <a:pt x="3074897" y="0"/>
                  </a:lnTo>
                  <a:lnTo>
                    <a:pt x="3074897" y="2928839"/>
                  </a:lnTo>
                  <a:lnTo>
                    <a:pt x="0" y="2928839"/>
                  </a:lnTo>
                  <a:lnTo>
                    <a:pt x="0" y="0"/>
                  </a:lnTo>
                  <a:close/>
                </a:path>
              </a:pathLst>
            </a:custGeom>
            <a:blipFill>
              <a:blip r:embed="rId4">
                <a:alphaModFix amt="50000"/>
                <a:extLst>
                  <a:ext uri="{96DAC541-7B7A-43D3-8B79-37D633B846F1}">
                    <asvg:svgBlip xmlns:asvg="http://schemas.microsoft.com/office/drawing/2016/SVG/main" r:embed="rId5"/>
                  </a:ext>
                </a:extLst>
              </a:blip>
              <a:stretch>
                <a:fillRect l="0" t="0" r="0" b="0"/>
              </a:stretch>
            </a:blipFill>
            <a:ln cap="sq">
              <a:noFill/>
              <a:prstDash val="solid"/>
              <a:miter/>
            </a:ln>
          </p:spPr>
        </p:sp>
        <p:sp>
          <p:nvSpPr>
            <p:cNvPr name="Freeform 6" id="6"/>
            <p:cNvSpPr/>
            <p:nvPr/>
          </p:nvSpPr>
          <p:spPr>
            <a:xfrm flipH="false" flipV="false" rot="0">
              <a:off x="6149794" y="0"/>
              <a:ext cx="3074897" cy="2928839"/>
            </a:xfrm>
            <a:custGeom>
              <a:avLst/>
              <a:gdLst/>
              <a:ahLst/>
              <a:cxnLst/>
              <a:rect r="r" b="b" t="t" l="l"/>
              <a:pathLst>
                <a:path h="2928839" w="3074897">
                  <a:moveTo>
                    <a:pt x="0" y="0"/>
                  </a:moveTo>
                  <a:lnTo>
                    <a:pt x="3074896" y="0"/>
                  </a:lnTo>
                  <a:lnTo>
                    <a:pt x="3074896" y="2928839"/>
                  </a:lnTo>
                  <a:lnTo>
                    <a:pt x="0" y="2928839"/>
                  </a:lnTo>
                  <a:lnTo>
                    <a:pt x="0" y="0"/>
                  </a:lnTo>
                  <a:close/>
                </a:path>
              </a:pathLst>
            </a:custGeom>
            <a:blipFill>
              <a:blip r:embed="rId4">
                <a:alphaModFix amt="50000"/>
                <a:extLst>
                  <a:ext uri="{96DAC541-7B7A-43D3-8B79-37D633B846F1}">
                    <asvg:svgBlip xmlns:asvg="http://schemas.microsoft.com/office/drawing/2016/SVG/main" r:embed="rId5"/>
                  </a:ext>
                </a:extLst>
              </a:blip>
              <a:stretch>
                <a:fillRect l="0" t="0" r="0" b="0"/>
              </a:stretch>
            </a:blipFill>
            <a:ln cap="sq">
              <a:noFill/>
              <a:prstDash val="solid"/>
              <a:miter/>
            </a:ln>
          </p:spPr>
        </p:sp>
        <p:sp>
          <p:nvSpPr>
            <p:cNvPr name="Freeform 7" id="7"/>
            <p:cNvSpPr/>
            <p:nvPr/>
          </p:nvSpPr>
          <p:spPr>
            <a:xfrm flipH="false" flipV="false" rot="0">
              <a:off x="9224690" y="0"/>
              <a:ext cx="3074897" cy="2928839"/>
            </a:xfrm>
            <a:custGeom>
              <a:avLst/>
              <a:gdLst/>
              <a:ahLst/>
              <a:cxnLst/>
              <a:rect r="r" b="b" t="t" l="l"/>
              <a:pathLst>
                <a:path h="2928839" w="3074897">
                  <a:moveTo>
                    <a:pt x="0" y="0"/>
                  </a:moveTo>
                  <a:lnTo>
                    <a:pt x="3074897" y="0"/>
                  </a:lnTo>
                  <a:lnTo>
                    <a:pt x="3074897" y="2928839"/>
                  </a:lnTo>
                  <a:lnTo>
                    <a:pt x="0" y="2928839"/>
                  </a:lnTo>
                  <a:lnTo>
                    <a:pt x="0" y="0"/>
                  </a:lnTo>
                  <a:close/>
                </a:path>
              </a:pathLst>
            </a:custGeom>
            <a:blipFill>
              <a:blip r:embed="rId4">
                <a:alphaModFix amt="50000"/>
                <a:extLst>
                  <a:ext uri="{96DAC541-7B7A-43D3-8B79-37D633B846F1}">
                    <asvg:svgBlip xmlns:asvg="http://schemas.microsoft.com/office/drawing/2016/SVG/main" r:embed="rId5"/>
                  </a:ext>
                </a:extLst>
              </a:blip>
              <a:stretch>
                <a:fillRect l="0" t="0" r="0" b="0"/>
              </a:stretch>
            </a:blipFill>
            <a:ln cap="sq">
              <a:noFill/>
              <a:prstDash val="solid"/>
              <a:miter/>
            </a:ln>
          </p:spPr>
        </p:sp>
        <p:sp>
          <p:nvSpPr>
            <p:cNvPr name="Freeform 8" id="8"/>
            <p:cNvSpPr/>
            <p:nvPr/>
          </p:nvSpPr>
          <p:spPr>
            <a:xfrm flipH="false" flipV="false" rot="0">
              <a:off x="12299587" y="0"/>
              <a:ext cx="3074897" cy="2928839"/>
            </a:xfrm>
            <a:custGeom>
              <a:avLst/>
              <a:gdLst/>
              <a:ahLst/>
              <a:cxnLst/>
              <a:rect r="r" b="b" t="t" l="l"/>
              <a:pathLst>
                <a:path h="2928839" w="3074897">
                  <a:moveTo>
                    <a:pt x="0" y="0"/>
                  </a:moveTo>
                  <a:lnTo>
                    <a:pt x="3074897" y="0"/>
                  </a:lnTo>
                  <a:lnTo>
                    <a:pt x="3074897" y="2928839"/>
                  </a:lnTo>
                  <a:lnTo>
                    <a:pt x="0" y="2928839"/>
                  </a:lnTo>
                  <a:lnTo>
                    <a:pt x="0" y="0"/>
                  </a:lnTo>
                  <a:close/>
                </a:path>
              </a:pathLst>
            </a:custGeom>
            <a:blipFill>
              <a:blip r:embed="rId4">
                <a:alphaModFix amt="50000"/>
                <a:extLst>
                  <a:ext uri="{96DAC541-7B7A-43D3-8B79-37D633B846F1}">
                    <asvg:svgBlip xmlns:asvg="http://schemas.microsoft.com/office/drawing/2016/SVG/main" r:embed="rId5"/>
                  </a:ext>
                </a:extLst>
              </a:blip>
              <a:stretch>
                <a:fillRect l="0" t="0" r="0" b="0"/>
              </a:stretch>
            </a:blipFill>
            <a:ln cap="sq">
              <a:noFill/>
              <a:prstDash val="solid"/>
              <a:miter/>
            </a:ln>
          </p:spPr>
        </p:sp>
        <p:sp>
          <p:nvSpPr>
            <p:cNvPr name="Freeform 9" id="9"/>
            <p:cNvSpPr/>
            <p:nvPr/>
          </p:nvSpPr>
          <p:spPr>
            <a:xfrm flipH="false" flipV="false" rot="0">
              <a:off x="15374484" y="0"/>
              <a:ext cx="3074897" cy="2928839"/>
            </a:xfrm>
            <a:custGeom>
              <a:avLst/>
              <a:gdLst/>
              <a:ahLst/>
              <a:cxnLst/>
              <a:rect r="r" b="b" t="t" l="l"/>
              <a:pathLst>
                <a:path h="2928839" w="3074897">
                  <a:moveTo>
                    <a:pt x="0" y="0"/>
                  </a:moveTo>
                  <a:lnTo>
                    <a:pt x="3074897" y="0"/>
                  </a:lnTo>
                  <a:lnTo>
                    <a:pt x="3074897" y="2928839"/>
                  </a:lnTo>
                  <a:lnTo>
                    <a:pt x="0" y="2928839"/>
                  </a:lnTo>
                  <a:lnTo>
                    <a:pt x="0" y="0"/>
                  </a:lnTo>
                  <a:close/>
                </a:path>
              </a:pathLst>
            </a:custGeom>
            <a:blipFill>
              <a:blip r:embed="rId4">
                <a:alphaModFix amt="50000"/>
                <a:extLst>
                  <a:ext uri="{96DAC541-7B7A-43D3-8B79-37D633B846F1}">
                    <asvg:svgBlip xmlns:asvg="http://schemas.microsoft.com/office/drawing/2016/SVG/main" r:embed="rId5"/>
                  </a:ext>
                </a:extLst>
              </a:blip>
              <a:stretch>
                <a:fillRect l="0" t="0" r="0" b="0"/>
              </a:stretch>
            </a:blipFill>
            <a:ln cap="sq">
              <a:noFill/>
              <a:prstDash val="solid"/>
              <a:miter/>
            </a:ln>
          </p:spPr>
        </p:sp>
        <p:sp>
          <p:nvSpPr>
            <p:cNvPr name="Freeform 10" id="10"/>
            <p:cNvSpPr/>
            <p:nvPr/>
          </p:nvSpPr>
          <p:spPr>
            <a:xfrm flipH="false" flipV="false" rot="0">
              <a:off x="18447895" y="0"/>
              <a:ext cx="3074897" cy="2928839"/>
            </a:xfrm>
            <a:custGeom>
              <a:avLst/>
              <a:gdLst/>
              <a:ahLst/>
              <a:cxnLst/>
              <a:rect r="r" b="b" t="t" l="l"/>
              <a:pathLst>
                <a:path h="2928839" w="3074897">
                  <a:moveTo>
                    <a:pt x="0" y="0"/>
                  </a:moveTo>
                  <a:lnTo>
                    <a:pt x="3074896" y="0"/>
                  </a:lnTo>
                  <a:lnTo>
                    <a:pt x="3074896" y="2928839"/>
                  </a:lnTo>
                  <a:lnTo>
                    <a:pt x="0" y="2928839"/>
                  </a:lnTo>
                  <a:lnTo>
                    <a:pt x="0" y="0"/>
                  </a:lnTo>
                  <a:close/>
                </a:path>
              </a:pathLst>
            </a:custGeom>
            <a:blipFill>
              <a:blip r:embed="rId4">
                <a:alphaModFix amt="50000"/>
                <a:extLst>
                  <a:ext uri="{96DAC541-7B7A-43D3-8B79-37D633B846F1}">
                    <asvg:svgBlip xmlns:asvg="http://schemas.microsoft.com/office/drawing/2016/SVG/main" r:embed="rId5"/>
                  </a:ext>
                </a:extLst>
              </a:blip>
              <a:stretch>
                <a:fillRect l="0" t="0" r="0" b="0"/>
              </a:stretch>
            </a:blipFill>
            <a:ln cap="sq">
              <a:noFill/>
              <a:prstDash val="solid"/>
              <a:miter/>
            </a:ln>
          </p:spPr>
        </p:sp>
        <p:sp>
          <p:nvSpPr>
            <p:cNvPr name="Freeform 11" id="11"/>
            <p:cNvSpPr/>
            <p:nvPr/>
          </p:nvSpPr>
          <p:spPr>
            <a:xfrm flipH="false" flipV="false" rot="0">
              <a:off x="21522791" y="0"/>
              <a:ext cx="3074897" cy="2928839"/>
            </a:xfrm>
            <a:custGeom>
              <a:avLst/>
              <a:gdLst/>
              <a:ahLst/>
              <a:cxnLst/>
              <a:rect r="r" b="b" t="t" l="l"/>
              <a:pathLst>
                <a:path h="2928839" w="3074897">
                  <a:moveTo>
                    <a:pt x="0" y="0"/>
                  </a:moveTo>
                  <a:lnTo>
                    <a:pt x="3074897" y="0"/>
                  </a:lnTo>
                  <a:lnTo>
                    <a:pt x="3074897" y="2928839"/>
                  </a:lnTo>
                  <a:lnTo>
                    <a:pt x="0" y="2928839"/>
                  </a:lnTo>
                  <a:lnTo>
                    <a:pt x="0" y="0"/>
                  </a:lnTo>
                  <a:close/>
                </a:path>
              </a:pathLst>
            </a:custGeom>
            <a:blipFill>
              <a:blip r:embed="rId4">
                <a:alphaModFix amt="50000"/>
                <a:extLst>
                  <a:ext uri="{96DAC541-7B7A-43D3-8B79-37D633B846F1}">
                    <asvg:svgBlip xmlns:asvg="http://schemas.microsoft.com/office/drawing/2016/SVG/main" r:embed="rId5"/>
                  </a:ext>
                </a:extLst>
              </a:blip>
              <a:stretch>
                <a:fillRect l="0" t="0" r="0" b="0"/>
              </a:stretch>
            </a:blipFill>
            <a:ln cap="sq">
              <a:noFill/>
              <a:prstDash val="solid"/>
              <a:miter/>
            </a:ln>
          </p:spPr>
        </p:sp>
      </p:grpSp>
      <p:grpSp>
        <p:nvGrpSpPr>
          <p:cNvPr name="Group 12" id="12"/>
          <p:cNvGrpSpPr/>
          <p:nvPr/>
        </p:nvGrpSpPr>
        <p:grpSpPr>
          <a:xfrm rot="0">
            <a:off x="-55923" y="7721626"/>
            <a:ext cx="18448266" cy="2196629"/>
            <a:chOff x="0" y="0"/>
            <a:chExt cx="24597688" cy="2928839"/>
          </a:xfrm>
        </p:grpSpPr>
        <p:sp>
          <p:nvSpPr>
            <p:cNvPr name="Freeform 13" id="13"/>
            <p:cNvSpPr/>
            <p:nvPr/>
          </p:nvSpPr>
          <p:spPr>
            <a:xfrm flipH="false" flipV="false" rot="0">
              <a:off x="0" y="0"/>
              <a:ext cx="3074897" cy="2928839"/>
            </a:xfrm>
            <a:custGeom>
              <a:avLst/>
              <a:gdLst/>
              <a:ahLst/>
              <a:cxnLst/>
              <a:rect r="r" b="b" t="t" l="l"/>
              <a:pathLst>
                <a:path h="2928839" w="3074897">
                  <a:moveTo>
                    <a:pt x="0" y="0"/>
                  </a:moveTo>
                  <a:lnTo>
                    <a:pt x="3074897" y="0"/>
                  </a:lnTo>
                  <a:lnTo>
                    <a:pt x="3074897" y="2928839"/>
                  </a:lnTo>
                  <a:lnTo>
                    <a:pt x="0" y="2928839"/>
                  </a:lnTo>
                  <a:lnTo>
                    <a:pt x="0" y="0"/>
                  </a:lnTo>
                  <a:close/>
                </a:path>
              </a:pathLst>
            </a:custGeom>
            <a:blipFill>
              <a:blip r:embed="rId4">
                <a:alphaModFix amt="50000"/>
                <a:extLst>
                  <a:ext uri="{96DAC541-7B7A-43D3-8B79-37D633B846F1}">
                    <asvg:svgBlip xmlns:asvg="http://schemas.microsoft.com/office/drawing/2016/SVG/main" r:embed="rId5"/>
                  </a:ext>
                </a:extLst>
              </a:blip>
              <a:stretch>
                <a:fillRect l="0" t="0" r="0" b="0"/>
              </a:stretch>
            </a:blipFill>
            <a:ln cap="sq">
              <a:noFill/>
              <a:prstDash val="solid"/>
              <a:miter/>
            </a:ln>
          </p:spPr>
        </p:sp>
        <p:sp>
          <p:nvSpPr>
            <p:cNvPr name="Freeform 14" id="14"/>
            <p:cNvSpPr/>
            <p:nvPr/>
          </p:nvSpPr>
          <p:spPr>
            <a:xfrm flipH="false" flipV="false" rot="0">
              <a:off x="3074897" y="0"/>
              <a:ext cx="3074897" cy="2928839"/>
            </a:xfrm>
            <a:custGeom>
              <a:avLst/>
              <a:gdLst/>
              <a:ahLst/>
              <a:cxnLst/>
              <a:rect r="r" b="b" t="t" l="l"/>
              <a:pathLst>
                <a:path h="2928839" w="3074897">
                  <a:moveTo>
                    <a:pt x="0" y="0"/>
                  </a:moveTo>
                  <a:lnTo>
                    <a:pt x="3074897" y="0"/>
                  </a:lnTo>
                  <a:lnTo>
                    <a:pt x="3074897" y="2928839"/>
                  </a:lnTo>
                  <a:lnTo>
                    <a:pt x="0" y="2928839"/>
                  </a:lnTo>
                  <a:lnTo>
                    <a:pt x="0" y="0"/>
                  </a:lnTo>
                  <a:close/>
                </a:path>
              </a:pathLst>
            </a:custGeom>
            <a:blipFill>
              <a:blip r:embed="rId4">
                <a:alphaModFix amt="50000"/>
                <a:extLst>
                  <a:ext uri="{96DAC541-7B7A-43D3-8B79-37D633B846F1}">
                    <asvg:svgBlip xmlns:asvg="http://schemas.microsoft.com/office/drawing/2016/SVG/main" r:embed="rId5"/>
                  </a:ext>
                </a:extLst>
              </a:blip>
              <a:stretch>
                <a:fillRect l="0" t="0" r="0" b="0"/>
              </a:stretch>
            </a:blipFill>
            <a:ln cap="sq">
              <a:noFill/>
              <a:prstDash val="solid"/>
              <a:miter/>
            </a:ln>
          </p:spPr>
        </p:sp>
        <p:sp>
          <p:nvSpPr>
            <p:cNvPr name="Freeform 15" id="15"/>
            <p:cNvSpPr/>
            <p:nvPr/>
          </p:nvSpPr>
          <p:spPr>
            <a:xfrm flipH="false" flipV="false" rot="0">
              <a:off x="6149794" y="0"/>
              <a:ext cx="3074897" cy="2928839"/>
            </a:xfrm>
            <a:custGeom>
              <a:avLst/>
              <a:gdLst/>
              <a:ahLst/>
              <a:cxnLst/>
              <a:rect r="r" b="b" t="t" l="l"/>
              <a:pathLst>
                <a:path h="2928839" w="3074897">
                  <a:moveTo>
                    <a:pt x="0" y="0"/>
                  </a:moveTo>
                  <a:lnTo>
                    <a:pt x="3074896" y="0"/>
                  </a:lnTo>
                  <a:lnTo>
                    <a:pt x="3074896" y="2928839"/>
                  </a:lnTo>
                  <a:lnTo>
                    <a:pt x="0" y="2928839"/>
                  </a:lnTo>
                  <a:lnTo>
                    <a:pt x="0" y="0"/>
                  </a:lnTo>
                  <a:close/>
                </a:path>
              </a:pathLst>
            </a:custGeom>
            <a:blipFill>
              <a:blip r:embed="rId4">
                <a:alphaModFix amt="50000"/>
                <a:extLst>
                  <a:ext uri="{96DAC541-7B7A-43D3-8B79-37D633B846F1}">
                    <asvg:svgBlip xmlns:asvg="http://schemas.microsoft.com/office/drawing/2016/SVG/main" r:embed="rId5"/>
                  </a:ext>
                </a:extLst>
              </a:blip>
              <a:stretch>
                <a:fillRect l="0" t="0" r="0" b="0"/>
              </a:stretch>
            </a:blipFill>
            <a:ln cap="sq">
              <a:noFill/>
              <a:prstDash val="solid"/>
              <a:miter/>
            </a:ln>
          </p:spPr>
        </p:sp>
        <p:sp>
          <p:nvSpPr>
            <p:cNvPr name="Freeform 16" id="16"/>
            <p:cNvSpPr/>
            <p:nvPr/>
          </p:nvSpPr>
          <p:spPr>
            <a:xfrm flipH="false" flipV="false" rot="0">
              <a:off x="9224690" y="0"/>
              <a:ext cx="3074897" cy="2928839"/>
            </a:xfrm>
            <a:custGeom>
              <a:avLst/>
              <a:gdLst/>
              <a:ahLst/>
              <a:cxnLst/>
              <a:rect r="r" b="b" t="t" l="l"/>
              <a:pathLst>
                <a:path h="2928839" w="3074897">
                  <a:moveTo>
                    <a:pt x="0" y="0"/>
                  </a:moveTo>
                  <a:lnTo>
                    <a:pt x="3074897" y="0"/>
                  </a:lnTo>
                  <a:lnTo>
                    <a:pt x="3074897" y="2928839"/>
                  </a:lnTo>
                  <a:lnTo>
                    <a:pt x="0" y="2928839"/>
                  </a:lnTo>
                  <a:lnTo>
                    <a:pt x="0" y="0"/>
                  </a:lnTo>
                  <a:close/>
                </a:path>
              </a:pathLst>
            </a:custGeom>
            <a:blipFill>
              <a:blip r:embed="rId4">
                <a:alphaModFix amt="50000"/>
                <a:extLst>
                  <a:ext uri="{96DAC541-7B7A-43D3-8B79-37D633B846F1}">
                    <asvg:svgBlip xmlns:asvg="http://schemas.microsoft.com/office/drawing/2016/SVG/main" r:embed="rId5"/>
                  </a:ext>
                </a:extLst>
              </a:blip>
              <a:stretch>
                <a:fillRect l="0" t="0" r="0" b="0"/>
              </a:stretch>
            </a:blipFill>
            <a:ln cap="sq">
              <a:noFill/>
              <a:prstDash val="solid"/>
              <a:miter/>
            </a:ln>
          </p:spPr>
        </p:sp>
        <p:sp>
          <p:nvSpPr>
            <p:cNvPr name="Freeform 17" id="17"/>
            <p:cNvSpPr/>
            <p:nvPr/>
          </p:nvSpPr>
          <p:spPr>
            <a:xfrm flipH="false" flipV="false" rot="0">
              <a:off x="12299587" y="0"/>
              <a:ext cx="3074897" cy="2928839"/>
            </a:xfrm>
            <a:custGeom>
              <a:avLst/>
              <a:gdLst/>
              <a:ahLst/>
              <a:cxnLst/>
              <a:rect r="r" b="b" t="t" l="l"/>
              <a:pathLst>
                <a:path h="2928839" w="3074897">
                  <a:moveTo>
                    <a:pt x="0" y="0"/>
                  </a:moveTo>
                  <a:lnTo>
                    <a:pt x="3074897" y="0"/>
                  </a:lnTo>
                  <a:lnTo>
                    <a:pt x="3074897" y="2928839"/>
                  </a:lnTo>
                  <a:lnTo>
                    <a:pt x="0" y="2928839"/>
                  </a:lnTo>
                  <a:lnTo>
                    <a:pt x="0" y="0"/>
                  </a:lnTo>
                  <a:close/>
                </a:path>
              </a:pathLst>
            </a:custGeom>
            <a:blipFill>
              <a:blip r:embed="rId4">
                <a:alphaModFix amt="50000"/>
                <a:extLst>
                  <a:ext uri="{96DAC541-7B7A-43D3-8B79-37D633B846F1}">
                    <asvg:svgBlip xmlns:asvg="http://schemas.microsoft.com/office/drawing/2016/SVG/main" r:embed="rId5"/>
                  </a:ext>
                </a:extLst>
              </a:blip>
              <a:stretch>
                <a:fillRect l="0" t="0" r="0" b="0"/>
              </a:stretch>
            </a:blipFill>
            <a:ln cap="sq">
              <a:noFill/>
              <a:prstDash val="solid"/>
              <a:miter/>
            </a:ln>
          </p:spPr>
        </p:sp>
        <p:sp>
          <p:nvSpPr>
            <p:cNvPr name="Freeform 18" id="18"/>
            <p:cNvSpPr/>
            <p:nvPr/>
          </p:nvSpPr>
          <p:spPr>
            <a:xfrm flipH="false" flipV="false" rot="0">
              <a:off x="15374484" y="0"/>
              <a:ext cx="3074897" cy="2928839"/>
            </a:xfrm>
            <a:custGeom>
              <a:avLst/>
              <a:gdLst/>
              <a:ahLst/>
              <a:cxnLst/>
              <a:rect r="r" b="b" t="t" l="l"/>
              <a:pathLst>
                <a:path h="2928839" w="3074897">
                  <a:moveTo>
                    <a:pt x="0" y="0"/>
                  </a:moveTo>
                  <a:lnTo>
                    <a:pt x="3074897" y="0"/>
                  </a:lnTo>
                  <a:lnTo>
                    <a:pt x="3074897" y="2928839"/>
                  </a:lnTo>
                  <a:lnTo>
                    <a:pt x="0" y="2928839"/>
                  </a:lnTo>
                  <a:lnTo>
                    <a:pt x="0" y="0"/>
                  </a:lnTo>
                  <a:close/>
                </a:path>
              </a:pathLst>
            </a:custGeom>
            <a:blipFill>
              <a:blip r:embed="rId4">
                <a:alphaModFix amt="50000"/>
                <a:extLst>
                  <a:ext uri="{96DAC541-7B7A-43D3-8B79-37D633B846F1}">
                    <asvg:svgBlip xmlns:asvg="http://schemas.microsoft.com/office/drawing/2016/SVG/main" r:embed="rId5"/>
                  </a:ext>
                </a:extLst>
              </a:blip>
              <a:stretch>
                <a:fillRect l="0" t="0" r="0" b="0"/>
              </a:stretch>
            </a:blipFill>
            <a:ln cap="sq">
              <a:noFill/>
              <a:prstDash val="solid"/>
              <a:miter/>
            </a:ln>
          </p:spPr>
        </p:sp>
        <p:sp>
          <p:nvSpPr>
            <p:cNvPr name="Freeform 19" id="19"/>
            <p:cNvSpPr/>
            <p:nvPr/>
          </p:nvSpPr>
          <p:spPr>
            <a:xfrm flipH="false" flipV="false" rot="0">
              <a:off x="18447895" y="0"/>
              <a:ext cx="3074897" cy="2928839"/>
            </a:xfrm>
            <a:custGeom>
              <a:avLst/>
              <a:gdLst/>
              <a:ahLst/>
              <a:cxnLst/>
              <a:rect r="r" b="b" t="t" l="l"/>
              <a:pathLst>
                <a:path h="2928839" w="3074897">
                  <a:moveTo>
                    <a:pt x="0" y="0"/>
                  </a:moveTo>
                  <a:lnTo>
                    <a:pt x="3074896" y="0"/>
                  </a:lnTo>
                  <a:lnTo>
                    <a:pt x="3074896" y="2928839"/>
                  </a:lnTo>
                  <a:lnTo>
                    <a:pt x="0" y="2928839"/>
                  </a:lnTo>
                  <a:lnTo>
                    <a:pt x="0" y="0"/>
                  </a:lnTo>
                  <a:close/>
                </a:path>
              </a:pathLst>
            </a:custGeom>
            <a:blipFill>
              <a:blip r:embed="rId4">
                <a:alphaModFix amt="50000"/>
                <a:extLst>
                  <a:ext uri="{96DAC541-7B7A-43D3-8B79-37D633B846F1}">
                    <asvg:svgBlip xmlns:asvg="http://schemas.microsoft.com/office/drawing/2016/SVG/main" r:embed="rId5"/>
                  </a:ext>
                </a:extLst>
              </a:blip>
              <a:stretch>
                <a:fillRect l="0" t="0" r="0" b="0"/>
              </a:stretch>
            </a:blipFill>
            <a:ln cap="sq">
              <a:noFill/>
              <a:prstDash val="solid"/>
              <a:miter/>
            </a:ln>
          </p:spPr>
        </p:sp>
        <p:sp>
          <p:nvSpPr>
            <p:cNvPr name="Freeform 20" id="20"/>
            <p:cNvSpPr/>
            <p:nvPr/>
          </p:nvSpPr>
          <p:spPr>
            <a:xfrm flipH="false" flipV="false" rot="0">
              <a:off x="21522791" y="0"/>
              <a:ext cx="3074897" cy="2928839"/>
            </a:xfrm>
            <a:custGeom>
              <a:avLst/>
              <a:gdLst/>
              <a:ahLst/>
              <a:cxnLst/>
              <a:rect r="r" b="b" t="t" l="l"/>
              <a:pathLst>
                <a:path h="2928839" w="3074897">
                  <a:moveTo>
                    <a:pt x="0" y="0"/>
                  </a:moveTo>
                  <a:lnTo>
                    <a:pt x="3074897" y="0"/>
                  </a:lnTo>
                  <a:lnTo>
                    <a:pt x="3074897" y="2928839"/>
                  </a:lnTo>
                  <a:lnTo>
                    <a:pt x="0" y="2928839"/>
                  </a:lnTo>
                  <a:lnTo>
                    <a:pt x="0" y="0"/>
                  </a:lnTo>
                  <a:close/>
                </a:path>
              </a:pathLst>
            </a:custGeom>
            <a:blipFill>
              <a:blip r:embed="rId4">
                <a:alphaModFix amt="50000"/>
                <a:extLst>
                  <a:ext uri="{96DAC541-7B7A-43D3-8B79-37D633B846F1}">
                    <asvg:svgBlip xmlns:asvg="http://schemas.microsoft.com/office/drawing/2016/SVG/main" r:embed="rId5"/>
                  </a:ext>
                </a:extLst>
              </a:blip>
              <a:stretch>
                <a:fillRect l="0" t="0" r="0" b="0"/>
              </a:stretch>
            </a:blipFill>
            <a:ln cap="sq">
              <a:noFill/>
              <a:prstDash val="solid"/>
              <a:miter/>
            </a:ln>
          </p:spPr>
        </p:sp>
      </p:grpSp>
      <p:grpSp>
        <p:nvGrpSpPr>
          <p:cNvPr name="Group 21" id="21"/>
          <p:cNvGrpSpPr/>
          <p:nvPr/>
        </p:nvGrpSpPr>
        <p:grpSpPr>
          <a:xfrm rot="0">
            <a:off x="-146824" y="6649681"/>
            <a:ext cx="3874584" cy="3874584"/>
            <a:chOff x="0" y="0"/>
            <a:chExt cx="812800" cy="812800"/>
          </a:xfrm>
        </p:grpSpPr>
        <p:sp>
          <p:nvSpPr>
            <p:cNvPr name="Freeform 22" id="22"/>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cap="sq">
              <a:noFill/>
              <a:prstDash val="solid"/>
              <a:miter/>
            </a:ln>
          </p:spPr>
        </p:sp>
        <p:sp>
          <p:nvSpPr>
            <p:cNvPr name="TextBox 23" id="23"/>
            <p:cNvSpPr txBox="true"/>
            <p:nvPr/>
          </p:nvSpPr>
          <p:spPr>
            <a:xfrm>
              <a:off x="76200" y="38100"/>
              <a:ext cx="660400" cy="698500"/>
            </a:xfrm>
            <a:prstGeom prst="rect">
              <a:avLst/>
            </a:prstGeom>
          </p:spPr>
          <p:txBody>
            <a:bodyPr anchor="ctr" rtlCol="false" tIns="50800" lIns="50800" bIns="50800" rIns="50800"/>
            <a:lstStyle/>
            <a:p>
              <a:pPr algn="ctr" marL="0" indent="0" lvl="0">
                <a:lnSpc>
                  <a:spcPts val="2520"/>
                </a:lnSpc>
                <a:spcBef>
                  <a:spcPct val="0"/>
                </a:spcBef>
              </a:pPr>
            </a:p>
          </p:txBody>
        </p:sp>
      </p:grpSp>
      <p:grpSp>
        <p:nvGrpSpPr>
          <p:cNvPr name="Group 24" id="24"/>
          <p:cNvGrpSpPr/>
          <p:nvPr/>
        </p:nvGrpSpPr>
        <p:grpSpPr>
          <a:xfrm rot="0">
            <a:off x="14669262" y="6649681"/>
            <a:ext cx="3874584" cy="3874584"/>
            <a:chOff x="0" y="0"/>
            <a:chExt cx="812800" cy="812800"/>
          </a:xfrm>
        </p:grpSpPr>
        <p:sp>
          <p:nvSpPr>
            <p:cNvPr name="Freeform 25" id="25"/>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cap="sq">
              <a:noFill/>
              <a:prstDash val="solid"/>
              <a:miter/>
            </a:ln>
          </p:spPr>
        </p:sp>
        <p:sp>
          <p:nvSpPr>
            <p:cNvPr name="TextBox 26" id="26"/>
            <p:cNvSpPr txBox="true"/>
            <p:nvPr/>
          </p:nvSpPr>
          <p:spPr>
            <a:xfrm>
              <a:off x="76200" y="38100"/>
              <a:ext cx="660400" cy="698500"/>
            </a:xfrm>
            <a:prstGeom prst="rect">
              <a:avLst/>
            </a:prstGeom>
          </p:spPr>
          <p:txBody>
            <a:bodyPr anchor="ctr" rtlCol="false" tIns="50800" lIns="50800" bIns="50800" rIns="50800"/>
            <a:lstStyle/>
            <a:p>
              <a:pPr algn="ctr" marL="0" indent="0" lvl="0">
                <a:lnSpc>
                  <a:spcPts val="2520"/>
                </a:lnSpc>
                <a:spcBef>
                  <a:spcPct val="0"/>
                </a:spcBef>
              </a:pPr>
            </a:p>
          </p:txBody>
        </p:sp>
      </p:grpSp>
      <p:sp>
        <p:nvSpPr>
          <p:cNvPr name="Freeform 27" id="27"/>
          <p:cNvSpPr/>
          <p:nvPr/>
        </p:nvSpPr>
        <p:spPr>
          <a:xfrm flipH="false" flipV="false" rot="0">
            <a:off x="5602183" y="8586973"/>
            <a:ext cx="7658982" cy="1026983"/>
          </a:xfrm>
          <a:custGeom>
            <a:avLst/>
            <a:gdLst/>
            <a:ahLst/>
            <a:cxnLst/>
            <a:rect r="r" b="b" t="t" l="l"/>
            <a:pathLst>
              <a:path h="1026983" w="7658982">
                <a:moveTo>
                  <a:pt x="0" y="0"/>
                </a:moveTo>
                <a:lnTo>
                  <a:pt x="7658981" y="0"/>
                </a:lnTo>
                <a:lnTo>
                  <a:pt x="7658981" y="1026983"/>
                </a:lnTo>
                <a:lnTo>
                  <a:pt x="0" y="1026983"/>
                </a:lnTo>
                <a:lnTo>
                  <a:pt x="0" y="0"/>
                </a:lnTo>
                <a:close/>
              </a:path>
            </a:pathLst>
          </a:custGeom>
          <a:blipFill>
            <a:blip r:embed="rId6"/>
            <a:stretch>
              <a:fillRect l="0" t="0" r="0" b="0"/>
            </a:stretch>
          </a:blipFill>
        </p:spPr>
      </p:sp>
      <p:sp>
        <p:nvSpPr>
          <p:cNvPr name="Freeform 28" id="28"/>
          <p:cNvSpPr/>
          <p:nvPr/>
        </p:nvSpPr>
        <p:spPr>
          <a:xfrm flipH="false" flipV="false" rot="0">
            <a:off x="3207072" y="0"/>
            <a:ext cx="12449204" cy="8349708"/>
          </a:xfrm>
          <a:custGeom>
            <a:avLst/>
            <a:gdLst/>
            <a:ahLst/>
            <a:cxnLst/>
            <a:rect r="r" b="b" t="t" l="l"/>
            <a:pathLst>
              <a:path h="8349708" w="12449204">
                <a:moveTo>
                  <a:pt x="0" y="0"/>
                </a:moveTo>
                <a:lnTo>
                  <a:pt x="12449203" y="0"/>
                </a:lnTo>
                <a:lnTo>
                  <a:pt x="12449203" y="8349708"/>
                </a:lnTo>
                <a:lnTo>
                  <a:pt x="0" y="8349708"/>
                </a:lnTo>
                <a:lnTo>
                  <a:pt x="0" y="0"/>
                </a:lnTo>
                <a:close/>
              </a:path>
            </a:pathLst>
          </a:custGeom>
          <a:blipFill>
            <a:blip r:embed="rId7"/>
            <a:stretch>
              <a:fillRect l="0" t="0" r="0" b="0"/>
            </a:stretch>
          </a:blipFill>
        </p:spPr>
      </p:sp>
      <p:sp>
        <p:nvSpPr>
          <p:cNvPr name="Freeform 29" id="29"/>
          <p:cNvSpPr/>
          <p:nvPr/>
        </p:nvSpPr>
        <p:spPr>
          <a:xfrm flipH="true" flipV="false" rot="0">
            <a:off x="324491" y="6299442"/>
            <a:ext cx="3113756" cy="3874584"/>
          </a:xfrm>
          <a:custGeom>
            <a:avLst/>
            <a:gdLst/>
            <a:ahLst/>
            <a:cxnLst/>
            <a:rect r="r" b="b" t="t" l="l"/>
            <a:pathLst>
              <a:path h="3874584" w="3113756">
                <a:moveTo>
                  <a:pt x="3113757" y="0"/>
                </a:moveTo>
                <a:lnTo>
                  <a:pt x="0" y="0"/>
                </a:lnTo>
                <a:lnTo>
                  <a:pt x="0" y="3874584"/>
                </a:lnTo>
                <a:lnTo>
                  <a:pt x="3113757" y="3874584"/>
                </a:lnTo>
                <a:lnTo>
                  <a:pt x="3113757"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30" id="30"/>
          <p:cNvSpPr/>
          <p:nvPr/>
        </p:nvSpPr>
        <p:spPr>
          <a:xfrm flipH="false" flipV="false" rot="0">
            <a:off x="14669262" y="6412416"/>
            <a:ext cx="3240561" cy="3874584"/>
          </a:xfrm>
          <a:custGeom>
            <a:avLst/>
            <a:gdLst/>
            <a:ahLst/>
            <a:cxnLst/>
            <a:rect r="r" b="b" t="t" l="l"/>
            <a:pathLst>
              <a:path h="3874584" w="3240561">
                <a:moveTo>
                  <a:pt x="0" y="0"/>
                </a:moveTo>
                <a:lnTo>
                  <a:pt x="3240561" y="0"/>
                </a:lnTo>
                <a:lnTo>
                  <a:pt x="3240561" y="3874584"/>
                </a:lnTo>
                <a:lnTo>
                  <a:pt x="0" y="3874584"/>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Tree>
  </p:cSld>
  <p:clrMapOvr>
    <a:masterClrMapping/>
  </p:clrMapOvr>
  <p:transition spd="slow">
    <p:push dir="l"/>
  </p:transition>
</p:sld>
</file>

<file path=ppt/slides/slide1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38888" r="0" b="-38888"/>
            </a:stretch>
          </a:blipFill>
        </p:spPr>
      </p:sp>
      <p:grpSp>
        <p:nvGrpSpPr>
          <p:cNvPr name="Group 3" id="3"/>
          <p:cNvGrpSpPr/>
          <p:nvPr/>
        </p:nvGrpSpPr>
        <p:grpSpPr>
          <a:xfrm rot="0">
            <a:off x="-55923" y="369829"/>
            <a:ext cx="18448266" cy="2196629"/>
            <a:chOff x="0" y="0"/>
            <a:chExt cx="24597688" cy="2928839"/>
          </a:xfrm>
        </p:grpSpPr>
        <p:sp>
          <p:nvSpPr>
            <p:cNvPr name="Freeform 4" id="4"/>
            <p:cNvSpPr/>
            <p:nvPr/>
          </p:nvSpPr>
          <p:spPr>
            <a:xfrm flipH="false" flipV="false" rot="0">
              <a:off x="0" y="0"/>
              <a:ext cx="3074897" cy="2928839"/>
            </a:xfrm>
            <a:custGeom>
              <a:avLst/>
              <a:gdLst/>
              <a:ahLst/>
              <a:cxnLst/>
              <a:rect r="r" b="b" t="t" l="l"/>
              <a:pathLst>
                <a:path h="2928839" w="3074897">
                  <a:moveTo>
                    <a:pt x="0" y="0"/>
                  </a:moveTo>
                  <a:lnTo>
                    <a:pt x="3074897" y="0"/>
                  </a:lnTo>
                  <a:lnTo>
                    <a:pt x="3074897" y="2928839"/>
                  </a:lnTo>
                  <a:lnTo>
                    <a:pt x="0" y="2928839"/>
                  </a:lnTo>
                  <a:lnTo>
                    <a:pt x="0" y="0"/>
                  </a:lnTo>
                  <a:close/>
                </a:path>
              </a:pathLst>
            </a:custGeom>
            <a:blipFill>
              <a:blip r:embed="rId3">
                <a:alphaModFix amt="50000"/>
                <a:extLst>
                  <a:ext uri="{96DAC541-7B7A-43D3-8B79-37D633B846F1}">
                    <asvg:svgBlip xmlns:asvg="http://schemas.microsoft.com/office/drawing/2016/SVG/main" r:embed="rId4"/>
                  </a:ext>
                </a:extLst>
              </a:blip>
              <a:stretch>
                <a:fillRect l="0" t="0" r="0" b="0"/>
              </a:stretch>
            </a:blipFill>
            <a:ln cap="sq">
              <a:noFill/>
              <a:prstDash val="solid"/>
              <a:miter/>
            </a:ln>
          </p:spPr>
        </p:sp>
        <p:sp>
          <p:nvSpPr>
            <p:cNvPr name="Freeform 5" id="5"/>
            <p:cNvSpPr/>
            <p:nvPr/>
          </p:nvSpPr>
          <p:spPr>
            <a:xfrm flipH="false" flipV="false" rot="0">
              <a:off x="3074897" y="0"/>
              <a:ext cx="3074897" cy="2928839"/>
            </a:xfrm>
            <a:custGeom>
              <a:avLst/>
              <a:gdLst/>
              <a:ahLst/>
              <a:cxnLst/>
              <a:rect r="r" b="b" t="t" l="l"/>
              <a:pathLst>
                <a:path h="2928839" w="3074897">
                  <a:moveTo>
                    <a:pt x="0" y="0"/>
                  </a:moveTo>
                  <a:lnTo>
                    <a:pt x="3074897" y="0"/>
                  </a:lnTo>
                  <a:lnTo>
                    <a:pt x="3074897" y="2928839"/>
                  </a:lnTo>
                  <a:lnTo>
                    <a:pt x="0" y="2928839"/>
                  </a:lnTo>
                  <a:lnTo>
                    <a:pt x="0" y="0"/>
                  </a:lnTo>
                  <a:close/>
                </a:path>
              </a:pathLst>
            </a:custGeom>
            <a:blipFill>
              <a:blip r:embed="rId3">
                <a:alphaModFix amt="50000"/>
                <a:extLst>
                  <a:ext uri="{96DAC541-7B7A-43D3-8B79-37D633B846F1}">
                    <asvg:svgBlip xmlns:asvg="http://schemas.microsoft.com/office/drawing/2016/SVG/main" r:embed="rId4"/>
                  </a:ext>
                </a:extLst>
              </a:blip>
              <a:stretch>
                <a:fillRect l="0" t="0" r="0" b="0"/>
              </a:stretch>
            </a:blipFill>
            <a:ln cap="sq">
              <a:noFill/>
              <a:prstDash val="solid"/>
              <a:miter/>
            </a:ln>
          </p:spPr>
        </p:sp>
        <p:sp>
          <p:nvSpPr>
            <p:cNvPr name="Freeform 6" id="6"/>
            <p:cNvSpPr/>
            <p:nvPr/>
          </p:nvSpPr>
          <p:spPr>
            <a:xfrm flipH="false" flipV="false" rot="0">
              <a:off x="6149794" y="0"/>
              <a:ext cx="3074897" cy="2928839"/>
            </a:xfrm>
            <a:custGeom>
              <a:avLst/>
              <a:gdLst/>
              <a:ahLst/>
              <a:cxnLst/>
              <a:rect r="r" b="b" t="t" l="l"/>
              <a:pathLst>
                <a:path h="2928839" w="3074897">
                  <a:moveTo>
                    <a:pt x="0" y="0"/>
                  </a:moveTo>
                  <a:lnTo>
                    <a:pt x="3074896" y="0"/>
                  </a:lnTo>
                  <a:lnTo>
                    <a:pt x="3074896" y="2928839"/>
                  </a:lnTo>
                  <a:lnTo>
                    <a:pt x="0" y="2928839"/>
                  </a:lnTo>
                  <a:lnTo>
                    <a:pt x="0" y="0"/>
                  </a:lnTo>
                  <a:close/>
                </a:path>
              </a:pathLst>
            </a:custGeom>
            <a:blipFill>
              <a:blip r:embed="rId3">
                <a:alphaModFix amt="50000"/>
                <a:extLst>
                  <a:ext uri="{96DAC541-7B7A-43D3-8B79-37D633B846F1}">
                    <asvg:svgBlip xmlns:asvg="http://schemas.microsoft.com/office/drawing/2016/SVG/main" r:embed="rId4"/>
                  </a:ext>
                </a:extLst>
              </a:blip>
              <a:stretch>
                <a:fillRect l="0" t="0" r="0" b="0"/>
              </a:stretch>
            </a:blipFill>
            <a:ln cap="sq">
              <a:noFill/>
              <a:prstDash val="solid"/>
              <a:miter/>
            </a:ln>
          </p:spPr>
        </p:sp>
        <p:sp>
          <p:nvSpPr>
            <p:cNvPr name="Freeform 7" id="7"/>
            <p:cNvSpPr/>
            <p:nvPr/>
          </p:nvSpPr>
          <p:spPr>
            <a:xfrm flipH="false" flipV="false" rot="0">
              <a:off x="9224690" y="0"/>
              <a:ext cx="3074897" cy="2928839"/>
            </a:xfrm>
            <a:custGeom>
              <a:avLst/>
              <a:gdLst/>
              <a:ahLst/>
              <a:cxnLst/>
              <a:rect r="r" b="b" t="t" l="l"/>
              <a:pathLst>
                <a:path h="2928839" w="3074897">
                  <a:moveTo>
                    <a:pt x="0" y="0"/>
                  </a:moveTo>
                  <a:lnTo>
                    <a:pt x="3074897" y="0"/>
                  </a:lnTo>
                  <a:lnTo>
                    <a:pt x="3074897" y="2928839"/>
                  </a:lnTo>
                  <a:lnTo>
                    <a:pt x="0" y="2928839"/>
                  </a:lnTo>
                  <a:lnTo>
                    <a:pt x="0" y="0"/>
                  </a:lnTo>
                  <a:close/>
                </a:path>
              </a:pathLst>
            </a:custGeom>
            <a:blipFill>
              <a:blip r:embed="rId3">
                <a:alphaModFix amt="50000"/>
                <a:extLst>
                  <a:ext uri="{96DAC541-7B7A-43D3-8B79-37D633B846F1}">
                    <asvg:svgBlip xmlns:asvg="http://schemas.microsoft.com/office/drawing/2016/SVG/main" r:embed="rId4"/>
                  </a:ext>
                </a:extLst>
              </a:blip>
              <a:stretch>
                <a:fillRect l="0" t="0" r="0" b="0"/>
              </a:stretch>
            </a:blipFill>
            <a:ln cap="sq">
              <a:noFill/>
              <a:prstDash val="solid"/>
              <a:miter/>
            </a:ln>
          </p:spPr>
        </p:sp>
        <p:sp>
          <p:nvSpPr>
            <p:cNvPr name="Freeform 8" id="8"/>
            <p:cNvSpPr/>
            <p:nvPr/>
          </p:nvSpPr>
          <p:spPr>
            <a:xfrm flipH="false" flipV="false" rot="0">
              <a:off x="12299587" y="0"/>
              <a:ext cx="3074897" cy="2928839"/>
            </a:xfrm>
            <a:custGeom>
              <a:avLst/>
              <a:gdLst/>
              <a:ahLst/>
              <a:cxnLst/>
              <a:rect r="r" b="b" t="t" l="l"/>
              <a:pathLst>
                <a:path h="2928839" w="3074897">
                  <a:moveTo>
                    <a:pt x="0" y="0"/>
                  </a:moveTo>
                  <a:lnTo>
                    <a:pt x="3074897" y="0"/>
                  </a:lnTo>
                  <a:lnTo>
                    <a:pt x="3074897" y="2928839"/>
                  </a:lnTo>
                  <a:lnTo>
                    <a:pt x="0" y="2928839"/>
                  </a:lnTo>
                  <a:lnTo>
                    <a:pt x="0" y="0"/>
                  </a:lnTo>
                  <a:close/>
                </a:path>
              </a:pathLst>
            </a:custGeom>
            <a:blipFill>
              <a:blip r:embed="rId3">
                <a:alphaModFix amt="50000"/>
                <a:extLst>
                  <a:ext uri="{96DAC541-7B7A-43D3-8B79-37D633B846F1}">
                    <asvg:svgBlip xmlns:asvg="http://schemas.microsoft.com/office/drawing/2016/SVG/main" r:embed="rId4"/>
                  </a:ext>
                </a:extLst>
              </a:blip>
              <a:stretch>
                <a:fillRect l="0" t="0" r="0" b="0"/>
              </a:stretch>
            </a:blipFill>
            <a:ln cap="sq">
              <a:noFill/>
              <a:prstDash val="solid"/>
              <a:miter/>
            </a:ln>
          </p:spPr>
        </p:sp>
        <p:sp>
          <p:nvSpPr>
            <p:cNvPr name="Freeform 9" id="9"/>
            <p:cNvSpPr/>
            <p:nvPr/>
          </p:nvSpPr>
          <p:spPr>
            <a:xfrm flipH="false" flipV="false" rot="0">
              <a:off x="15374484" y="0"/>
              <a:ext cx="3074897" cy="2928839"/>
            </a:xfrm>
            <a:custGeom>
              <a:avLst/>
              <a:gdLst/>
              <a:ahLst/>
              <a:cxnLst/>
              <a:rect r="r" b="b" t="t" l="l"/>
              <a:pathLst>
                <a:path h="2928839" w="3074897">
                  <a:moveTo>
                    <a:pt x="0" y="0"/>
                  </a:moveTo>
                  <a:lnTo>
                    <a:pt x="3074897" y="0"/>
                  </a:lnTo>
                  <a:lnTo>
                    <a:pt x="3074897" y="2928839"/>
                  </a:lnTo>
                  <a:lnTo>
                    <a:pt x="0" y="2928839"/>
                  </a:lnTo>
                  <a:lnTo>
                    <a:pt x="0" y="0"/>
                  </a:lnTo>
                  <a:close/>
                </a:path>
              </a:pathLst>
            </a:custGeom>
            <a:blipFill>
              <a:blip r:embed="rId3">
                <a:alphaModFix amt="50000"/>
                <a:extLst>
                  <a:ext uri="{96DAC541-7B7A-43D3-8B79-37D633B846F1}">
                    <asvg:svgBlip xmlns:asvg="http://schemas.microsoft.com/office/drawing/2016/SVG/main" r:embed="rId4"/>
                  </a:ext>
                </a:extLst>
              </a:blip>
              <a:stretch>
                <a:fillRect l="0" t="0" r="0" b="0"/>
              </a:stretch>
            </a:blipFill>
            <a:ln cap="sq">
              <a:noFill/>
              <a:prstDash val="solid"/>
              <a:miter/>
            </a:ln>
          </p:spPr>
        </p:sp>
        <p:sp>
          <p:nvSpPr>
            <p:cNvPr name="Freeform 10" id="10"/>
            <p:cNvSpPr/>
            <p:nvPr/>
          </p:nvSpPr>
          <p:spPr>
            <a:xfrm flipH="false" flipV="false" rot="0">
              <a:off x="18447895" y="0"/>
              <a:ext cx="3074897" cy="2928839"/>
            </a:xfrm>
            <a:custGeom>
              <a:avLst/>
              <a:gdLst/>
              <a:ahLst/>
              <a:cxnLst/>
              <a:rect r="r" b="b" t="t" l="l"/>
              <a:pathLst>
                <a:path h="2928839" w="3074897">
                  <a:moveTo>
                    <a:pt x="0" y="0"/>
                  </a:moveTo>
                  <a:lnTo>
                    <a:pt x="3074896" y="0"/>
                  </a:lnTo>
                  <a:lnTo>
                    <a:pt x="3074896" y="2928839"/>
                  </a:lnTo>
                  <a:lnTo>
                    <a:pt x="0" y="2928839"/>
                  </a:lnTo>
                  <a:lnTo>
                    <a:pt x="0" y="0"/>
                  </a:lnTo>
                  <a:close/>
                </a:path>
              </a:pathLst>
            </a:custGeom>
            <a:blipFill>
              <a:blip r:embed="rId3">
                <a:alphaModFix amt="50000"/>
                <a:extLst>
                  <a:ext uri="{96DAC541-7B7A-43D3-8B79-37D633B846F1}">
                    <asvg:svgBlip xmlns:asvg="http://schemas.microsoft.com/office/drawing/2016/SVG/main" r:embed="rId4"/>
                  </a:ext>
                </a:extLst>
              </a:blip>
              <a:stretch>
                <a:fillRect l="0" t="0" r="0" b="0"/>
              </a:stretch>
            </a:blipFill>
            <a:ln cap="sq">
              <a:noFill/>
              <a:prstDash val="solid"/>
              <a:miter/>
            </a:ln>
          </p:spPr>
        </p:sp>
        <p:sp>
          <p:nvSpPr>
            <p:cNvPr name="Freeform 11" id="11"/>
            <p:cNvSpPr/>
            <p:nvPr/>
          </p:nvSpPr>
          <p:spPr>
            <a:xfrm flipH="false" flipV="false" rot="0">
              <a:off x="21522791" y="0"/>
              <a:ext cx="3074897" cy="2928839"/>
            </a:xfrm>
            <a:custGeom>
              <a:avLst/>
              <a:gdLst/>
              <a:ahLst/>
              <a:cxnLst/>
              <a:rect r="r" b="b" t="t" l="l"/>
              <a:pathLst>
                <a:path h="2928839" w="3074897">
                  <a:moveTo>
                    <a:pt x="0" y="0"/>
                  </a:moveTo>
                  <a:lnTo>
                    <a:pt x="3074897" y="0"/>
                  </a:lnTo>
                  <a:lnTo>
                    <a:pt x="3074897" y="2928839"/>
                  </a:lnTo>
                  <a:lnTo>
                    <a:pt x="0" y="2928839"/>
                  </a:lnTo>
                  <a:lnTo>
                    <a:pt x="0" y="0"/>
                  </a:lnTo>
                  <a:close/>
                </a:path>
              </a:pathLst>
            </a:custGeom>
            <a:blipFill>
              <a:blip r:embed="rId3">
                <a:alphaModFix amt="50000"/>
                <a:extLst>
                  <a:ext uri="{96DAC541-7B7A-43D3-8B79-37D633B846F1}">
                    <asvg:svgBlip xmlns:asvg="http://schemas.microsoft.com/office/drawing/2016/SVG/main" r:embed="rId4"/>
                  </a:ext>
                </a:extLst>
              </a:blip>
              <a:stretch>
                <a:fillRect l="0" t="0" r="0" b="0"/>
              </a:stretch>
            </a:blipFill>
            <a:ln cap="sq">
              <a:noFill/>
              <a:prstDash val="solid"/>
              <a:miter/>
            </a:ln>
          </p:spPr>
        </p:sp>
      </p:grpSp>
      <p:grpSp>
        <p:nvGrpSpPr>
          <p:cNvPr name="Group 12" id="12"/>
          <p:cNvGrpSpPr/>
          <p:nvPr/>
        </p:nvGrpSpPr>
        <p:grpSpPr>
          <a:xfrm rot="0">
            <a:off x="-55923" y="7721626"/>
            <a:ext cx="18448266" cy="2196629"/>
            <a:chOff x="0" y="0"/>
            <a:chExt cx="24597688" cy="2928839"/>
          </a:xfrm>
        </p:grpSpPr>
        <p:sp>
          <p:nvSpPr>
            <p:cNvPr name="Freeform 13" id="13"/>
            <p:cNvSpPr/>
            <p:nvPr/>
          </p:nvSpPr>
          <p:spPr>
            <a:xfrm flipH="false" flipV="false" rot="0">
              <a:off x="0" y="0"/>
              <a:ext cx="3074897" cy="2928839"/>
            </a:xfrm>
            <a:custGeom>
              <a:avLst/>
              <a:gdLst/>
              <a:ahLst/>
              <a:cxnLst/>
              <a:rect r="r" b="b" t="t" l="l"/>
              <a:pathLst>
                <a:path h="2928839" w="3074897">
                  <a:moveTo>
                    <a:pt x="0" y="0"/>
                  </a:moveTo>
                  <a:lnTo>
                    <a:pt x="3074897" y="0"/>
                  </a:lnTo>
                  <a:lnTo>
                    <a:pt x="3074897" y="2928839"/>
                  </a:lnTo>
                  <a:lnTo>
                    <a:pt x="0" y="2928839"/>
                  </a:lnTo>
                  <a:lnTo>
                    <a:pt x="0" y="0"/>
                  </a:lnTo>
                  <a:close/>
                </a:path>
              </a:pathLst>
            </a:custGeom>
            <a:blipFill>
              <a:blip r:embed="rId3">
                <a:alphaModFix amt="50000"/>
                <a:extLst>
                  <a:ext uri="{96DAC541-7B7A-43D3-8B79-37D633B846F1}">
                    <asvg:svgBlip xmlns:asvg="http://schemas.microsoft.com/office/drawing/2016/SVG/main" r:embed="rId4"/>
                  </a:ext>
                </a:extLst>
              </a:blip>
              <a:stretch>
                <a:fillRect l="0" t="0" r="0" b="0"/>
              </a:stretch>
            </a:blipFill>
            <a:ln cap="sq">
              <a:noFill/>
              <a:prstDash val="solid"/>
              <a:miter/>
            </a:ln>
          </p:spPr>
        </p:sp>
        <p:sp>
          <p:nvSpPr>
            <p:cNvPr name="Freeform 14" id="14"/>
            <p:cNvSpPr/>
            <p:nvPr/>
          </p:nvSpPr>
          <p:spPr>
            <a:xfrm flipH="false" flipV="false" rot="0">
              <a:off x="3074897" y="0"/>
              <a:ext cx="3074897" cy="2928839"/>
            </a:xfrm>
            <a:custGeom>
              <a:avLst/>
              <a:gdLst/>
              <a:ahLst/>
              <a:cxnLst/>
              <a:rect r="r" b="b" t="t" l="l"/>
              <a:pathLst>
                <a:path h="2928839" w="3074897">
                  <a:moveTo>
                    <a:pt x="0" y="0"/>
                  </a:moveTo>
                  <a:lnTo>
                    <a:pt x="3074897" y="0"/>
                  </a:lnTo>
                  <a:lnTo>
                    <a:pt x="3074897" y="2928839"/>
                  </a:lnTo>
                  <a:lnTo>
                    <a:pt x="0" y="2928839"/>
                  </a:lnTo>
                  <a:lnTo>
                    <a:pt x="0" y="0"/>
                  </a:lnTo>
                  <a:close/>
                </a:path>
              </a:pathLst>
            </a:custGeom>
            <a:blipFill>
              <a:blip r:embed="rId3">
                <a:alphaModFix amt="50000"/>
                <a:extLst>
                  <a:ext uri="{96DAC541-7B7A-43D3-8B79-37D633B846F1}">
                    <asvg:svgBlip xmlns:asvg="http://schemas.microsoft.com/office/drawing/2016/SVG/main" r:embed="rId4"/>
                  </a:ext>
                </a:extLst>
              </a:blip>
              <a:stretch>
                <a:fillRect l="0" t="0" r="0" b="0"/>
              </a:stretch>
            </a:blipFill>
            <a:ln cap="sq">
              <a:noFill/>
              <a:prstDash val="solid"/>
              <a:miter/>
            </a:ln>
          </p:spPr>
        </p:sp>
        <p:sp>
          <p:nvSpPr>
            <p:cNvPr name="Freeform 15" id="15"/>
            <p:cNvSpPr/>
            <p:nvPr/>
          </p:nvSpPr>
          <p:spPr>
            <a:xfrm flipH="false" flipV="false" rot="0">
              <a:off x="6149794" y="0"/>
              <a:ext cx="3074897" cy="2928839"/>
            </a:xfrm>
            <a:custGeom>
              <a:avLst/>
              <a:gdLst/>
              <a:ahLst/>
              <a:cxnLst/>
              <a:rect r="r" b="b" t="t" l="l"/>
              <a:pathLst>
                <a:path h="2928839" w="3074897">
                  <a:moveTo>
                    <a:pt x="0" y="0"/>
                  </a:moveTo>
                  <a:lnTo>
                    <a:pt x="3074896" y="0"/>
                  </a:lnTo>
                  <a:lnTo>
                    <a:pt x="3074896" y="2928839"/>
                  </a:lnTo>
                  <a:lnTo>
                    <a:pt x="0" y="2928839"/>
                  </a:lnTo>
                  <a:lnTo>
                    <a:pt x="0" y="0"/>
                  </a:lnTo>
                  <a:close/>
                </a:path>
              </a:pathLst>
            </a:custGeom>
            <a:blipFill>
              <a:blip r:embed="rId3">
                <a:alphaModFix amt="50000"/>
                <a:extLst>
                  <a:ext uri="{96DAC541-7B7A-43D3-8B79-37D633B846F1}">
                    <asvg:svgBlip xmlns:asvg="http://schemas.microsoft.com/office/drawing/2016/SVG/main" r:embed="rId4"/>
                  </a:ext>
                </a:extLst>
              </a:blip>
              <a:stretch>
                <a:fillRect l="0" t="0" r="0" b="0"/>
              </a:stretch>
            </a:blipFill>
            <a:ln cap="sq">
              <a:noFill/>
              <a:prstDash val="solid"/>
              <a:miter/>
            </a:ln>
          </p:spPr>
        </p:sp>
        <p:sp>
          <p:nvSpPr>
            <p:cNvPr name="Freeform 16" id="16"/>
            <p:cNvSpPr/>
            <p:nvPr/>
          </p:nvSpPr>
          <p:spPr>
            <a:xfrm flipH="false" flipV="false" rot="0">
              <a:off x="9224690" y="0"/>
              <a:ext cx="3074897" cy="2928839"/>
            </a:xfrm>
            <a:custGeom>
              <a:avLst/>
              <a:gdLst/>
              <a:ahLst/>
              <a:cxnLst/>
              <a:rect r="r" b="b" t="t" l="l"/>
              <a:pathLst>
                <a:path h="2928839" w="3074897">
                  <a:moveTo>
                    <a:pt x="0" y="0"/>
                  </a:moveTo>
                  <a:lnTo>
                    <a:pt x="3074897" y="0"/>
                  </a:lnTo>
                  <a:lnTo>
                    <a:pt x="3074897" y="2928839"/>
                  </a:lnTo>
                  <a:lnTo>
                    <a:pt x="0" y="2928839"/>
                  </a:lnTo>
                  <a:lnTo>
                    <a:pt x="0" y="0"/>
                  </a:lnTo>
                  <a:close/>
                </a:path>
              </a:pathLst>
            </a:custGeom>
            <a:blipFill>
              <a:blip r:embed="rId3">
                <a:alphaModFix amt="50000"/>
                <a:extLst>
                  <a:ext uri="{96DAC541-7B7A-43D3-8B79-37D633B846F1}">
                    <asvg:svgBlip xmlns:asvg="http://schemas.microsoft.com/office/drawing/2016/SVG/main" r:embed="rId4"/>
                  </a:ext>
                </a:extLst>
              </a:blip>
              <a:stretch>
                <a:fillRect l="0" t="0" r="0" b="0"/>
              </a:stretch>
            </a:blipFill>
            <a:ln cap="sq">
              <a:noFill/>
              <a:prstDash val="solid"/>
              <a:miter/>
            </a:ln>
          </p:spPr>
        </p:sp>
        <p:sp>
          <p:nvSpPr>
            <p:cNvPr name="Freeform 17" id="17"/>
            <p:cNvSpPr/>
            <p:nvPr/>
          </p:nvSpPr>
          <p:spPr>
            <a:xfrm flipH="false" flipV="false" rot="0">
              <a:off x="12299587" y="0"/>
              <a:ext cx="3074897" cy="2928839"/>
            </a:xfrm>
            <a:custGeom>
              <a:avLst/>
              <a:gdLst/>
              <a:ahLst/>
              <a:cxnLst/>
              <a:rect r="r" b="b" t="t" l="l"/>
              <a:pathLst>
                <a:path h="2928839" w="3074897">
                  <a:moveTo>
                    <a:pt x="0" y="0"/>
                  </a:moveTo>
                  <a:lnTo>
                    <a:pt x="3074897" y="0"/>
                  </a:lnTo>
                  <a:lnTo>
                    <a:pt x="3074897" y="2928839"/>
                  </a:lnTo>
                  <a:lnTo>
                    <a:pt x="0" y="2928839"/>
                  </a:lnTo>
                  <a:lnTo>
                    <a:pt x="0" y="0"/>
                  </a:lnTo>
                  <a:close/>
                </a:path>
              </a:pathLst>
            </a:custGeom>
            <a:blipFill>
              <a:blip r:embed="rId3">
                <a:alphaModFix amt="50000"/>
                <a:extLst>
                  <a:ext uri="{96DAC541-7B7A-43D3-8B79-37D633B846F1}">
                    <asvg:svgBlip xmlns:asvg="http://schemas.microsoft.com/office/drawing/2016/SVG/main" r:embed="rId4"/>
                  </a:ext>
                </a:extLst>
              </a:blip>
              <a:stretch>
                <a:fillRect l="0" t="0" r="0" b="0"/>
              </a:stretch>
            </a:blipFill>
            <a:ln cap="sq">
              <a:noFill/>
              <a:prstDash val="solid"/>
              <a:miter/>
            </a:ln>
          </p:spPr>
        </p:sp>
        <p:sp>
          <p:nvSpPr>
            <p:cNvPr name="Freeform 18" id="18"/>
            <p:cNvSpPr/>
            <p:nvPr/>
          </p:nvSpPr>
          <p:spPr>
            <a:xfrm flipH="false" flipV="false" rot="0">
              <a:off x="15374484" y="0"/>
              <a:ext cx="3074897" cy="2928839"/>
            </a:xfrm>
            <a:custGeom>
              <a:avLst/>
              <a:gdLst/>
              <a:ahLst/>
              <a:cxnLst/>
              <a:rect r="r" b="b" t="t" l="l"/>
              <a:pathLst>
                <a:path h="2928839" w="3074897">
                  <a:moveTo>
                    <a:pt x="0" y="0"/>
                  </a:moveTo>
                  <a:lnTo>
                    <a:pt x="3074897" y="0"/>
                  </a:lnTo>
                  <a:lnTo>
                    <a:pt x="3074897" y="2928839"/>
                  </a:lnTo>
                  <a:lnTo>
                    <a:pt x="0" y="2928839"/>
                  </a:lnTo>
                  <a:lnTo>
                    <a:pt x="0" y="0"/>
                  </a:lnTo>
                  <a:close/>
                </a:path>
              </a:pathLst>
            </a:custGeom>
            <a:blipFill>
              <a:blip r:embed="rId3">
                <a:alphaModFix amt="50000"/>
                <a:extLst>
                  <a:ext uri="{96DAC541-7B7A-43D3-8B79-37D633B846F1}">
                    <asvg:svgBlip xmlns:asvg="http://schemas.microsoft.com/office/drawing/2016/SVG/main" r:embed="rId4"/>
                  </a:ext>
                </a:extLst>
              </a:blip>
              <a:stretch>
                <a:fillRect l="0" t="0" r="0" b="0"/>
              </a:stretch>
            </a:blipFill>
            <a:ln cap="sq">
              <a:noFill/>
              <a:prstDash val="solid"/>
              <a:miter/>
            </a:ln>
          </p:spPr>
        </p:sp>
        <p:sp>
          <p:nvSpPr>
            <p:cNvPr name="Freeform 19" id="19"/>
            <p:cNvSpPr/>
            <p:nvPr/>
          </p:nvSpPr>
          <p:spPr>
            <a:xfrm flipH="false" flipV="false" rot="0">
              <a:off x="18447895" y="0"/>
              <a:ext cx="3074897" cy="2928839"/>
            </a:xfrm>
            <a:custGeom>
              <a:avLst/>
              <a:gdLst/>
              <a:ahLst/>
              <a:cxnLst/>
              <a:rect r="r" b="b" t="t" l="l"/>
              <a:pathLst>
                <a:path h="2928839" w="3074897">
                  <a:moveTo>
                    <a:pt x="0" y="0"/>
                  </a:moveTo>
                  <a:lnTo>
                    <a:pt x="3074896" y="0"/>
                  </a:lnTo>
                  <a:lnTo>
                    <a:pt x="3074896" y="2928839"/>
                  </a:lnTo>
                  <a:lnTo>
                    <a:pt x="0" y="2928839"/>
                  </a:lnTo>
                  <a:lnTo>
                    <a:pt x="0" y="0"/>
                  </a:lnTo>
                  <a:close/>
                </a:path>
              </a:pathLst>
            </a:custGeom>
            <a:blipFill>
              <a:blip r:embed="rId3">
                <a:alphaModFix amt="50000"/>
                <a:extLst>
                  <a:ext uri="{96DAC541-7B7A-43D3-8B79-37D633B846F1}">
                    <asvg:svgBlip xmlns:asvg="http://schemas.microsoft.com/office/drawing/2016/SVG/main" r:embed="rId4"/>
                  </a:ext>
                </a:extLst>
              </a:blip>
              <a:stretch>
                <a:fillRect l="0" t="0" r="0" b="0"/>
              </a:stretch>
            </a:blipFill>
            <a:ln cap="sq">
              <a:noFill/>
              <a:prstDash val="solid"/>
              <a:miter/>
            </a:ln>
          </p:spPr>
        </p:sp>
        <p:sp>
          <p:nvSpPr>
            <p:cNvPr name="Freeform 20" id="20"/>
            <p:cNvSpPr/>
            <p:nvPr/>
          </p:nvSpPr>
          <p:spPr>
            <a:xfrm flipH="false" flipV="false" rot="0">
              <a:off x="21522791" y="0"/>
              <a:ext cx="3074897" cy="2928839"/>
            </a:xfrm>
            <a:custGeom>
              <a:avLst/>
              <a:gdLst/>
              <a:ahLst/>
              <a:cxnLst/>
              <a:rect r="r" b="b" t="t" l="l"/>
              <a:pathLst>
                <a:path h="2928839" w="3074897">
                  <a:moveTo>
                    <a:pt x="0" y="0"/>
                  </a:moveTo>
                  <a:lnTo>
                    <a:pt x="3074897" y="0"/>
                  </a:lnTo>
                  <a:lnTo>
                    <a:pt x="3074897" y="2928839"/>
                  </a:lnTo>
                  <a:lnTo>
                    <a:pt x="0" y="2928839"/>
                  </a:lnTo>
                  <a:lnTo>
                    <a:pt x="0" y="0"/>
                  </a:lnTo>
                  <a:close/>
                </a:path>
              </a:pathLst>
            </a:custGeom>
            <a:blipFill>
              <a:blip r:embed="rId3">
                <a:alphaModFix amt="50000"/>
                <a:extLst>
                  <a:ext uri="{96DAC541-7B7A-43D3-8B79-37D633B846F1}">
                    <asvg:svgBlip xmlns:asvg="http://schemas.microsoft.com/office/drawing/2016/SVG/main" r:embed="rId4"/>
                  </a:ext>
                </a:extLst>
              </a:blip>
              <a:stretch>
                <a:fillRect l="0" t="0" r="0" b="0"/>
              </a:stretch>
            </a:blipFill>
            <a:ln cap="sq">
              <a:noFill/>
              <a:prstDash val="solid"/>
              <a:miter/>
            </a:ln>
          </p:spPr>
        </p:sp>
      </p:grpSp>
      <p:sp>
        <p:nvSpPr>
          <p:cNvPr name="TextBox 21" id="21"/>
          <p:cNvSpPr txBox="true"/>
          <p:nvPr/>
        </p:nvSpPr>
        <p:spPr>
          <a:xfrm rot="0">
            <a:off x="433777" y="3519843"/>
            <a:ext cx="10456669" cy="3553198"/>
          </a:xfrm>
          <a:prstGeom prst="rect">
            <a:avLst/>
          </a:prstGeom>
        </p:spPr>
        <p:txBody>
          <a:bodyPr anchor="t" rtlCol="false" tIns="0" lIns="0" bIns="0" rIns="0">
            <a:spAutoFit/>
          </a:bodyPr>
          <a:lstStyle/>
          <a:p>
            <a:pPr algn="ctr" marL="0" indent="0" lvl="0">
              <a:lnSpc>
                <a:spcPts val="13613"/>
              </a:lnSpc>
            </a:pPr>
            <a:r>
              <a:rPr lang="en-US" b="true" sz="14034" strike="noStrike" u="none">
                <a:solidFill>
                  <a:srgbClr val="3C8AFF"/>
                </a:solidFill>
                <a:latin typeface="Playfair Display Bold"/>
                <a:ea typeface="Playfair Display Bold"/>
                <a:cs typeface="Playfair Display Bold"/>
                <a:sym typeface="Playfair Display Bold"/>
              </a:rPr>
              <a:t>Thank</a:t>
            </a:r>
          </a:p>
          <a:p>
            <a:pPr algn="ctr" marL="0" indent="0" lvl="0">
              <a:lnSpc>
                <a:spcPts val="13613"/>
              </a:lnSpc>
            </a:pPr>
            <a:r>
              <a:rPr lang="en-US" b="true" sz="14034" i="true" strike="noStrike" u="none">
                <a:solidFill>
                  <a:srgbClr val="F86D6D"/>
                </a:solidFill>
                <a:latin typeface="Playfair Display Bold Italics"/>
                <a:ea typeface="Playfair Display Bold Italics"/>
                <a:cs typeface="Playfair Display Bold Italics"/>
                <a:sym typeface="Playfair Display Bold Italics"/>
              </a:rPr>
              <a:t>you!</a:t>
            </a:r>
          </a:p>
        </p:txBody>
      </p:sp>
      <p:sp>
        <p:nvSpPr>
          <p:cNvPr name="Freeform 22" id="22"/>
          <p:cNvSpPr/>
          <p:nvPr/>
        </p:nvSpPr>
        <p:spPr>
          <a:xfrm flipH="false" flipV="false" rot="0">
            <a:off x="10190803" y="369829"/>
            <a:ext cx="9260628" cy="16430147"/>
          </a:xfrm>
          <a:custGeom>
            <a:avLst/>
            <a:gdLst/>
            <a:ahLst/>
            <a:cxnLst/>
            <a:rect r="r" b="b" t="t" l="l"/>
            <a:pathLst>
              <a:path h="16430147" w="9260628">
                <a:moveTo>
                  <a:pt x="0" y="0"/>
                </a:moveTo>
                <a:lnTo>
                  <a:pt x="9260628" y="0"/>
                </a:lnTo>
                <a:lnTo>
                  <a:pt x="9260628" y="16430147"/>
                </a:lnTo>
                <a:lnTo>
                  <a:pt x="0" y="16430147"/>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Tree>
  </p:cSld>
  <p:clrMapOvr>
    <a:masterClrMapping/>
  </p:clrMapOvr>
  <p:transition spd="slow">
    <p:push dir="l"/>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DAGSiSdzXQ4</dc:identifier>
  <dcterms:modified xsi:type="dcterms:W3CDTF">2011-08-01T06:04:30Z</dcterms:modified>
  <cp:revision>1</cp:revision>
  <dc:title>NMSOS Government and Civics Presentation for Young People</dc:title>
</cp:coreProperties>
</file>